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"/>
  </p:notesMasterIdLst>
  <p:sldIdLst>
    <p:sldId id="256" r:id="rId5"/>
  </p:sldIdLst>
  <p:sldSz cx="15125700" cy="10693400"/>
  <p:notesSz cx="151257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A2D"/>
    <a:srgbClr val="FCCAB1"/>
    <a:srgbClr val="DAE6C0"/>
    <a:srgbClr val="F89C4C"/>
    <a:srgbClr val="87BF40"/>
    <a:srgbClr val="EC55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/>
    <p:restoredTop sz="94694"/>
  </p:normalViewPr>
  <p:slideViewPr>
    <p:cSldViewPr>
      <p:cViewPr varScale="1">
        <p:scale>
          <a:sx n="70" d="100"/>
          <a:sy n="70" d="100"/>
        </p:scale>
        <p:origin x="1470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wley, Zoey" userId="d772221e-c1bd-476c-9525-51322251889a" providerId="ADAL" clId="{717B4A11-4CB5-4895-A36E-C599BFC8D208}"/>
    <pc:docChg chg="modSld">
      <pc:chgData name="Hawley, Zoey" userId="d772221e-c1bd-476c-9525-51322251889a" providerId="ADAL" clId="{717B4A11-4CB5-4895-A36E-C599BFC8D208}" dt="2025-03-19T11:33:16.174" v="11" actId="20577"/>
      <pc:docMkLst>
        <pc:docMk/>
      </pc:docMkLst>
      <pc:sldChg chg="modSp mod">
        <pc:chgData name="Hawley, Zoey" userId="d772221e-c1bd-476c-9525-51322251889a" providerId="ADAL" clId="{717B4A11-4CB5-4895-A36E-C599BFC8D208}" dt="2025-03-19T11:33:16.174" v="11" actId="20577"/>
        <pc:sldMkLst>
          <pc:docMk/>
          <pc:sldMk cId="0" sldId="256"/>
        </pc:sldMkLst>
        <pc:spChg chg="mod">
          <ac:chgData name="Hawley, Zoey" userId="d772221e-c1bd-476c-9525-51322251889a" providerId="ADAL" clId="{717B4A11-4CB5-4895-A36E-C599BFC8D208}" dt="2025-03-19T11:33:16.174" v="11" actId="20577"/>
          <ac:spMkLst>
            <pc:docMk/>
            <pc:sldMk cId="0" sldId="256"/>
            <ac:spMk id="22" creationId="{FDC88769-BC4A-93B7-D50D-BF6938F62D4A}"/>
          </ac:spMkLst>
        </pc:spChg>
        <pc:graphicFrameChg chg="modGraphic">
          <ac:chgData name="Hawley, Zoey" userId="d772221e-c1bd-476c-9525-51322251889a" providerId="ADAL" clId="{717B4A11-4CB5-4895-A36E-C599BFC8D208}" dt="2025-03-18T11:40:20.590" v="10" actId="20577"/>
          <ac:graphicFrameMkLst>
            <pc:docMk/>
            <pc:sldMk cId="0" sldId="256"/>
            <ac:graphicFrameMk id="112" creationId="{9D6F0D32-28B3-C18E-FA1E-67CD536C3D2C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6554788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8567738" y="0"/>
            <a:ext cx="6554787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433EDD-FB6A-42F0-A90E-7F716027C366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010150" y="1336675"/>
            <a:ext cx="5105400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512888" y="5146675"/>
            <a:ext cx="12099925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6554788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8567738" y="10156825"/>
            <a:ext cx="6554787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53F96C-400A-4942-A22C-F8E9BC0CB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082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53F96C-400A-4942-A22C-F8E9BC0CB00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896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34427" y="3314954"/>
            <a:ext cx="1285684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268855" y="5988304"/>
            <a:ext cx="1058799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142738" y="9944862"/>
            <a:ext cx="4840224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56285" y="9944862"/>
            <a:ext cx="3478911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890504" y="9944862"/>
            <a:ext cx="3478911" cy="53467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56285" y="427736"/>
            <a:ext cx="13613130" cy="17109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6285" y="2459482"/>
            <a:ext cx="13613130" cy="70576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142738" y="9944862"/>
            <a:ext cx="4840224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56285" y="9944862"/>
            <a:ext cx="3478911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890504" y="9944862"/>
            <a:ext cx="3478911" cy="53467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56285" y="427736"/>
            <a:ext cx="13613130" cy="17109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5628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78973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5142738" y="9944862"/>
            <a:ext cx="4840224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756285" y="9944862"/>
            <a:ext cx="3478911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10890504" y="9944862"/>
            <a:ext cx="3478911" cy="53467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56285" y="427736"/>
            <a:ext cx="13613130" cy="17109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5142738" y="9944862"/>
            <a:ext cx="4840224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756285" y="9944862"/>
            <a:ext cx="3478911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10890504" y="9944862"/>
            <a:ext cx="3478911" cy="53467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5142738" y="9944862"/>
            <a:ext cx="4840224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756285" y="9944862"/>
            <a:ext cx="3478911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10890504" y="9944862"/>
            <a:ext cx="3478911" cy="53467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5119984" cy="10692002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5049447" y="2461087"/>
            <a:ext cx="71120" cy="156845"/>
          </a:xfrm>
          <a:custGeom>
            <a:avLst/>
            <a:gdLst/>
            <a:ahLst/>
            <a:cxnLst/>
            <a:rect l="l" t="t" r="r" b="b"/>
            <a:pathLst>
              <a:path w="71119" h="156844">
                <a:moveTo>
                  <a:pt x="70561" y="0"/>
                </a:moveTo>
                <a:lnTo>
                  <a:pt x="0" y="113741"/>
                </a:lnTo>
                <a:lnTo>
                  <a:pt x="70561" y="156260"/>
                </a:lnTo>
                <a:lnTo>
                  <a:pt x="70561" y="0"/>
                </a:lnTo>
                <a:close/>
              </a:path>
            </a:pathLst>
          </a:custGeom>
          <a:solidFill>
            <a:srgbClr val="F39F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4850919" y="2362026"/>
            <a:ext cx="269240" cy="213360"/>
          </a:xfrm>
          <a:custGeom>
            <a:avLst/>
            <a:gdLst/>
            <a:ahLst/>
            <a:cxnLst/>
            <a:rect l="l" t="t" r="r" b="b"/>
            <a:pathLst>
              <a:path w="269240" h="213360">
                <a:moveTo>
                  <a:pt x="269087" y="0"/>
                </a:moveTo>
                <a:lnTo>
                  <a:pt x="0" y="90627"/>
                </a:lnTo>
                <a:lnTo>
                  <a:pt x="198526" y="212801"/>
                </a:lnTo>
                <a:lnTo>
                  <a:pt x="269087" y="99059"/>
                </a:lnTo>
                <a:lnTo>
                  <a:pt x="269087" y="0"/>
                </a:lnTo>
                <a:close/>
              </a:path>
            </a:pathLst>
          </a:custGeom>
          <a:solidFill>
            <a:srgbClr val="008DC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4900330" y="2574824"/>
            <a:ext cx="219710" cy="241300"/>
          </a:xfrm>
          <a:custGeom>
            <a:avLst/>
            <a:gdLst/>
            <a:ahLst/>
            <a:cxnLst/>
            <a:rect l="l" t="t" r="r" b="b"/>
            <a:pathLst>
              <a:path w="219709" h="241300">
                <a:moveTo>
                  <a:pt x="149110" y="0"/>
                </a:moveTo>
                <a:lnTo>
                  <a:pt x="0" y="240753"/>
                </a:lnTo>
                <a:lnTo>
                  <a:pt x="219671" y="165836"/>
                </a:lnTo>
                <a:lnTo>
                  <a:pt x="219671" y="42532"/>
                </a:lnTo>
                <a:lnTo>
                  <a:pt x="149110" y="0"/>
                </a:lnTo>
                <a:close/>
              </a:path>
            </a:pathLst>
          </a:custGeom>
          <a:solidFill>
            <a:srgbClr val="A12C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4850922" y="2452655"/>
            <a:ext cx="198755" cy="363220"/>
          </a:xfrm>
          <a:custGeom>
            <a:avLst/>
            <a:gdLst/>
            <a:ahLst/>
            <a:cxnLst/>
            <a:rect l="l" t="t" r="r" b="b"/>
            <a:pathLst>
              <a:path w="198755" h="363219">
                <a:moveTo>
                  <a:pt x="0" y="0"/>
                </a:moveTo>
                <a:lnTo>
                  <a:pt x="49403" y="362927"/>
                </a:lnTo>
                <a:lnTo>
                  <a:pt x="198526" y="122174"/>
                </a:lnTo>
                <a:lnTo>
                  <a:pt x="0" y="0"/>
                </a:lnTo>
                <a:close/>
              </a:path>
            </a:pathLst>
          </a:custGeom>
          <a:solidFill>
            <a:srgbClr val="F5E1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4838791" y="2442400"/>
            <a:ext cx="281305" cy="374650"/>
          </a:xfrm>
          <a:custGeom>
            <a:avLst/>
            <a:gdLst/>
            <a:ahLst/>
            <a:cxnLst/>
            <a:rect l="l" t="t" r="r" b="b"/>
            <a:pathLst>
              <a:path w="281305" h="374650">
                <a:moveTo>
                  <a:pt x="2692" y="0"/>
                </a:moveTo>
                <a:lnTo>
                  <a:pt x="0" y="4343"/>
                </a:lnTo>
                <a:lnTo>
                  <a:pt x="207390" y="132841"/>
                </a:lnTo>
                <a:lnTo>
                  <a:pt x="59372" y="371843"/>
                </a:lnTo>
                <a:lnTo>
                  <a:pt x="63703" y="374522"/>
                </a:lnTo>
                <a:lnTo>
                  <a:pt x="211721" y="135521"/>
                </a:lnTo>
                <a:lnTo>
                  <a:pt x="281216" y="178587"/>
                </a:lnTo>
                <a:lnTo>
                  <a:pt x="281216" y="172592"/>
                </a:lnTo>
                <a:lnTo>
                  <a:pt x="214388" y="131190"/>
                </a:lnTo>
                <a:lnTo>
                  <a:pt x="281216" y="23304"/>
                </a:lnTo>
                <a:lnTo>
                  <a:pt x="281216" y="13627"/>
                </a:lnTo>
                <a:lnTo>
                  <a:pt x="210058" y="128511"/>
                </a:lnTo>
                <a:lnTo>
                  <a:pt x="2692" y="0"/>
                </a:lnTo>
                <a:close/>
              </a:path>
            </a:pathLst>
          </a:custGeom>
          <a:solidFill>
            <a:srgbClr val="DAAF6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4484591" y="2418244"/>
            <a:ext cx="635635" cy="1037590"/>
          </a:xfrm>
          <a:custGeom>
            <a:avLst/>
            <a:gdLst/>
            <a:ahLst/>
            <a:cxnLst/>
            <a:rect l="l" t="t" r="r" b="b"/>
            <a:pathLst>
              <a:path w="635634" h="1037589">
                <a:moveTo>
                  <a:pt x="418896" y="397725"/>
                </a:moveTo>
                <a:lnTo>
                  <a:pt x="412572" y="396963"/>
                </a:lnTo>
                <a:lnTo>
                  <a:pt x="411200" y="404495"/>
                </a:lnTo>
                <a:lnTo>
                  <a:pt x="406044" y="422554"/>
                </a:lnTo>
                <a:lnTo>
                  <a:pt x="377659" y="467753"/>
                </a:lnTo>
                <a:lnTo>
                  <a:pt x="344246" y="491210"/>
                </a:lnTo>
                <a:lnTo>
                  <a:pt x="314896" y="508431"/>
                </a:lnTo>
                <a:lnTo>
                  <a:pt x="299059" y="518845"/>
                </a:lnTo>
                <a:lnTo>
                  <a:pt x="268478" y="557022"/>
                </a:lnTo>
                <a:lnTo>
                  <a:pt x="262255" y="595376"/>
                </a:lnTo>
                <a:lnTo>
                  <a:pt x="259130" y="639394"/>
                </a:lnTo>
                <a:lnTo>
                  <a:pt x="256806" y="660184"/>
                </a:lnTo>
                <a:lnTo>
                  <a:pt x="237248" y="704773"/>
                </a:lnTo>
                <a:lnTo>
                  <a:pt x="207530" y="728891"/>
                </a:lnTo>
                <a:lnTo>
                  <a:pt x="169837" y="755218"/>
                </a:lnTo>
                <a:lnTo>
                  <a:pt x="150964" y="769454"/>
                </a:lnTo>
                <a:lnTo>
                  <a:pt x="121158" y="799782"/>
                </a:lnTo>
                <a:lnTo>
                  <a:pt x="106921" y="839812"/>
                </a:lnTo>
                <a:lnTo>
                  <a:pt x="103898" y="886231"/>
                </a:lnTo>
                <a:lnTo>
                  <a:pt x="103301" y="904976"/>
                </a:lnTo>
                <a:lnTo>
                  <a:pt x="101968" y="922578"/>
                </a:lnTo>
                <a:lnTo>
                  <a:pt x="71374" y="979297"/>
                </a:lnTo>
                <a:lnTo>
                  <a:pt x="40119" y="1004887"/>
                </a:lnTo>
                <a:lnTo>
                  <a:pt x="0" y="1031506"/>
                </a:lnTo>
                <a:lnTo>
                  <a:pt x="3213" y="1037005"/>
                </a:lnTo>
                <a:lnTo>
                  <a:pt x="43688" y="1010208"/>
                </a:lnTo>
                <a:lnTo>
                  <a:pt x="79260" y="980579"/>
                </a:lnTo>
                <a:lnTo>
                  <a:pt x="105156" y="940536"/>
                </a:lnTo>
                <a:lnTo>
                  <a:pt x="110261" y="886383"/>
                </a:lnTo>
                <a:lnTo>
                  <a:pt x="111036" y="863587"/>
                </a:lnTo>
                <a:lnTo>
                  <a:pt x="117817" y="821042"/>
                </a:lnTo>
                <a:lnTo>
                  <a:pt x="139090" y="788479"/>
                </a:lnTo>
                <a:lnTo>
                  <a:pt x="173824" y="760196"/>
                </a:lnTo>
                <a:lnTo>
                  <a:pt x="211569" y="733844"/>
                </a:lnTo>
                <a:lnTo>
                  <a:pt x="228231" y="721296"/>
                </a:lnTo>
                <a:lnTo>
                  <a:pt x="258864" y="680961"/>
                </a:lnTo>
                <a:lnTo>
                  <a:pt x="265442" y="640410"/>
                </a:lnTo>
                <a:lnTo>
                  <a:pt x="268528" y="596963"/>
                </a:lnTo>
                <a:lnTo>
                  <a:pt x="270738" y="577062"/>
                </a:lnTo>
                <a:lnTo>
                  <a:pt x="290131" y="534416"/>
                </a:lnTo>
                <a:lnTo>
                  <a:pt x="347662" y="496595"/>
                </a:lnTo>
                <a:lnTo>
                  <a:pt x="359854" y="489064"/>
                </a:lnTo>
                <a:lnTo>
                  <a:pt x="400799" y="449110"/>
                </a:lnTo>
                <a:lnTo>
                  <a:pt x="417398" y="406209"/>
                </a:lnTo>
                <a:lnTo>
                  <a:pt x="418896" y="397725"/>
                </a:lnTo>
                <a:close/>
              </a:path>
              <a:path w="635634" h="1037589">
                <a:moveTo>
                  <a:pt x="635393" y="0"/>
                </a:moveTo>
                <a:lnTo>
                  <a:pt x="594956" y="56311"/>
                </a:lnTo>
                <a:lnTo>
                  <a:pt x="572122" y="95542"/>
                </a:lnTo>
                <a:lnTo>
                  <a:pt x="555383" y="134404"/>
                </a:lnTo>
                <a:lnTo>
                  <a:pt x="552551" y="142875"/>
                </a:lnTo>
                <a:lnTo>
                  <a:pt x="547535" y="157619"/>
                </a:lnTo>
                <a:lnTo>
                  <a:pt x="541743" y="174726"/>
                </a:lnTo>
                <a:lnTo>
                  <a:pt x="536917" y="189725"/>
                </a:lnTo>
                <a:lnTo>
                  <a:pt x="533069" y="203238"/>
                </a:lnTo>
                <a:lnTo>
                  <a:pt x="530237" y="215874"/>
                </a:lnTo>
                <a:lnTo>
                  <a:pt x="368236" y="32740"/>
                </a:lnTo>
                <a:lnTo>
                  <a:pt x="364413" y="36106"/>
                </a:lnTo>
                <a:lnTo>
                  <a:pt x="529170" y="222351"/>
                </a:lnTo>
                <a:lnTo>
                  <a:pt x="528269" y="228612"/>
                </a:lnTo>
                <a:lnTo>
                  <a:pt x="527773" y="234899"/>
                </a:lnTo>
                <a:lnTo>
                  <a:pt x="527697" y="241592"/>
                </a:lnTo>
                <a:lnTo>
                  <a:pt x="528650" y="262458"/>
                </a:lnTo>
                <a:lnTo>
                  <a:pt x="538213" y="320103"/>
                </a:lnTo>
                <a:lnTo>
                  <a:pt x="547217" y="362140"/>
                </a:lnTo>
                <a:lnTo>
                  <a:pt x="558571" y="409232"/>
                </a:lnTo>
                <a:lnTo>
                  <a:pt x="572389" y="458800"/>
                </a:lnTo>
                <a:lnTo>
                  <a:pt x="588200" y="509435"/>
                </a:lnTo>
                <a:lnTo>
                  <a:pt x="605561" y="559676"/>
                </a:lnTo>
                <a:lnTo>
                  <a:pt x="624039" y="608114"/>
                </a:lnTo>
                <a:lnTo>
                  <a:pt x="635393" y="635038"/>
                </a:lnTo>
                <a:lnTo>
                  <a:pt x="635393" y="621906"/>
                </a:lnTo>
                <a:lnTo>
                  <a:pt x="628777" y="606221"/>
                </a:lnTo>
                <a:lnTo>
                  <a:pt x="610362" y="557936"/>
                </a:lnTo>
                <a:lnTo>
                  <a:pt x="593051" y="507847"/>
                </a:lnTo>
                <a:lnTo>
                  <a:pt x="577291" y="457377"/>
                </a:lnTo>
                <a:lnTo>
                  <a:pt x="563524" y="407962"/>
                </a:lnTo>
                <a:lnTo>
                  <a:pt x="552208" y="361035"/>
                </a:lnTo>
                <a:lnTo>
                  <a:pt x="541820" y="312166"/>
                </a:lnTo>
                <a:lnTo>
                  <a:pt x="532866" y="247929"/>
                </a:lnTo>
                <a:lnTo>
                  <a:pt x="534035" y="224523"/>
                </a:lnTo>
                <a:lnTo>
                  <a:pt x="635393" y="250342"/>
                </a:lnTo>
                <a:lnTo>
                  <a:pt x="635393" y="245071"/>
                </a:lnTo>
                <a:lnTo>
                  <a:pt x="554685" y="224523"/>
                </a:lnTo>
                <a:lnTo>
                  <a:pt x="534797" y="219456"/>
                </a:lnTo>
                <a:lnTo>
                  <a:pt x="535546" y="215874"/>
                </a:lnTo>
                <a:lnTo>
                  <a:pt x="546328" y="177114"/>
                </a:lnTo>
                <a:lnTo>
                  <a:pt x="557390" y="144500"/>
                </a:lnTo>
                <a:lnTo>
                  <a:pt x="560222" y="136017"/>
                </a:lnTo>
                <a:lnTo>
                  <a:pt x="570001" y="111569"/>
                </a:lnTo>
                <a:lnTo>
                  <a:pt x="586905" y="79235"/>
                </a:lnTo>
                <a:lnTo>
                  <a:pt x="612889" y="38671"/>
                </a:lnTo>
                <a:lnTo>
                  <a:pt x="635393" y="8801"/>
                </a:lnTo>
                <a:lnTo>
                  <a:pt x="635393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bg object 2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4444876" y="3328958"/>
            <a:ext cx="182392" cy="168456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4550198" y="3048533"/>
            <a:ext cx="239262" cy="237540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4716710" y="2844468"/>
            <a:ext cx="188483" cy="158718"/>
          </a:xfrm>
          <a:prstGeom prst="rect">
            <a:avLst/>
          </a:prstGeom>
        </p:spPr>
      </p:pic>
      <p:sp>
        <p:nvSpPr>
          <p:cNvPr id="26" name="bg object 26"/>
          <p:cNvSpPr/>
          <p:nvPr/>
        </p:nvSpPr>
        <p:spPr>
          <a:xfrm>
            <a:off x="12865996" y="0"/>
            <a:ext cx="2254250" cy="544195"/>
          </a:xfrm>
          <a:custGeom>
            <a:avLst/>
            <a:gdLst/>
            <a:ahLst/>
            <a:cxnLst/>
            <a:rect l="l" t="t" r="r" b="b"/>
            <a:pathLst>
              <a:path w="2254250" h="544195">
                <a:moveTo>
                  <a:pt x="16993" y="0"/>
                </a:moveTo>
                <a:lnTo>
                  <a:pt x="0" y="0"/>
                </a:lnTo>
                <a:lnTo>
                  <a:pt x="28014" y="26013"/>
                </a:lnTo>
                <a:lnTo>
                  <a:pt x="59551" y="53946"/>
                </a:lnTo>
                <a:lnTo>
                  <a:pt x="94130" y="83098"/>
                </a:lnTo>
                <a:lnTo>
                  <a:pt x="131764" y="113226"/>
                </a:lnTo>
                <a:lnTo>
                  <a:pt x="172466" y="144089"/>
                </a:lnTo>
                <a:lnTo>
                  <a:pt x="216250" y="175444"/>
                </a:lnTo>
                <a:lnTo>
                  <a:pt x="263128" y="207050"/>
                </a:lnTo>
                <a:lnTo>
                  <a:pt x="313114" y="238665"/>
                </a:lnTo>
                <a:lnTo>
                  <a:pt x="366220" y="270045"/>
                </a:lnTo>
                <a:lnTo>
                  <a:pt x="422461" y="300950"/>
                </a:lnTo>
                <a:lnTo>
                  <a:pt x="481848" y="331138"/>
                </a:lnTo>
                <a:lnTo>
                  <a:pt x="544396" y="360365"/>
                </a:lnTo>
                <a:lnTo>
                  <a:pt x="610117" y="388391"/>
                </a:lnTo>
                <a:lnTo>
                  <a:pt x="679208" y="415036"/>
                </a:lnTo>
                <a:lnTo>
                  <a:pt x="751131" y="439868"/>
                </a:lnTo>
                <a:lnTo>
                  <a:pt x="826450" y="462835"/>
                </a:lnTo>
                <a:lnTo>
                  <a:pt x="904995" y="483633"/>
                </a:lnTo>
                <a:lnTo>
                  <a:pt x="986779" y="502018"/>
                </a:lnTo>
                <a:lnTo>
                  <a:pt x="1080443" y="518869"/>
                </a:lnTo>
                <a:lnTo>
                  <a:pt x="1154107" y="528953"/>
                </a:lnTo>
                <a:lnTo>
                  <a:pt x="1227174" y="536339"/>
                </a:lnTo>
                <a:lnTo>
                  <a:pt x="1299502" y="541196"/>
                </a:lnTo>
                <a:lnTo>
                  <a:pt x="1370947" y="543695"/>
                </a:lnTo>
                <a:lnTo>
                  <a:pt x="1441367" y="544004"/>
                </a:lnTo>
                <a:lnTo>
                  <a:pt x="1510619" y="542294"/>
                </a:lnTo>
                <a:lnTo>
                  <a:pt x="1578560" y="538735"/>
                </a:lnTo>
                <a:lnTo>
                  <a:pt x="1645047" y="533496"/>
                </a:lnTo>
                <a:lnTo>
                  <a:pt x="1655303" y="532429"/>
                </a:lnTo>
                <a:lnTo>
                  <a:pt x="1441507" y="532429"/>
                </a:lnTo>
                <a:lnTo>
                  <a:pt x="1371428" y="532121"/>
                </a:lnTo>
                <a:lnTo>
                  <a:pt x="1300328" y="529634"/>
                </a:lnTo>
                <a:lnTo>
                  <a:pt x="1228349" y="524800"/>
                </a:lnTo>
                <a:lnTo>
                  <a:pt x="1155633" y="517450"/>
                </a:lnTo>
                <a:lnTo>
                  <a:pt x="1082323" y="507414"/>
                </a:lnTo>
                <a:lnTo>
                  <a:pt x="1008560" y="494525"/>
                </a:lnTo>
                <a:lnTo>
                  <a:pt x="907823" y="472370"/>
                </a:lnTo>
                <a:lnTo>
                  <a:pt x="829762" y="451708"/>
                </a:lnTo>
                <a:lnTo>
                  <a:pt x="754910" y="428894"/>
                </a:lnTo>
                <a:lnTo>
                  <a:pt x="683252" y="404167"/>
                </a:lnTo>
                <a:lnTo>
                  <a:pt x="614774" y="377768"/>
                </a:lnTo>
                <a:lnTo>
                  <a:pt x="549465" y="349938"/>
                </a:lnTo>
                <a:lnTo>
                  <a:pt x="487311" y="320915"/>
                </a:lnTo>
                <a:lnTo>
                  <a:pt x="428299" y="290941"/>
                </a:lnTo>
                <a:lnTo>
                  <a:pt x="372415" y="260256"/>
                </a:lnTo>
                <a:lnTo>
                  <a:pt x="319646" y="229100"/>
                </a:lnTo>
                <a:lnTo>
                  <a:pt x="269979" y="197712"/>
                </a:lnTo>
                <a:lnTo>
                  <a:pt x="223401" y="166334"/>
                </a:lnTo>
                <a:lnTo>
                  <a:pt x="179898" y="135206"/>
                </a:lnTo>
                <a:lnTo>
                  <a:pt x="139459" y="104567"/>
                </a:lnTo>
                <a:lnTo>
                  <a:pt x="102068" y="74658"/>
                </a:lnTo>
                <a:lnTo>
                  <a:pt x="67714" y="45718"/>
                </a:lnTo>
                <a:lnTo>
                  <a:pt x="36382" y="17990"/>
                </a:lnTo>
                <a:lnTo>
                  <a:pt x="16993" y="0"/>
                </a:lnTo>
                <a:close/>
              </a:path>
              <a:path w="2254250" h="544195">
                <a:moveTo>
                  <a:pt x="2253989" y="396764"/>
                </a:moveTo>
                <a:lnTo>
                  <a:pt x="2195000" y="415036"/>
                </a:lnTo>
                <a:lnTo>
                  <a:pt x="2151120" y="427680"/>
                </a:lnTo>
                <a:lnTo>
                  <a:pt x="2104372" y="440340"/>
                </a:lnTo>
                <a:lnTo>
                  <a:pt x="2054898" y="452849"/>
                </a:lnTo>
                <a:lnTo>
                  <a:pt x="2002841" y="465037"/>
                </a:lnTo>
                <a:lnTo>
                  <a:pt x="1948343" y="476736"/>
                </a:lnTo>
                <a:lnTo>
                  <a:pt x="1891545" y="487775"/>
                </a:lnTo>
                <a:lnTo>
                  <a:pt x="1832589" y="497988"/>
                </a:lnTo>
                <a:lnTo>
                  <a:pt x="1771618" y="507204"/>
                </a:lnTo>
                <a:lnTo>
                  <a:pt x="1708774" y="515255"/>
                </a:lnTo>
                <a:lnTo>
                  <a:pt x="1644199" y="521972"/>
                </a:lnTo>
                <a:lnTo>
                  <a:pt x="1578035" y="527185"/>
                </a:lnTo>
                <a:lnTo>
                  <a:pt x="1510424" y="530727"/>
                </a:lnTo>
                <a:lnTo>
                  <a:pt x="1441507" y="532429"/>
                </a:lnTo>
                <a:lnTo>
                  <a:pt x="1655303" y="532429"/>
                </a:lnTo>
                <a:lnTo>
                  <a:pt x="1709938" y="526746"/>
                </a:lnTo>
                <a:lnTo>
                  <a:pt x="1773090" y="518656"/>
                </a:lnTo>
                <a:lnTo>
                  <a:pt x="1834359" y="509394"/>
                </a:lnTo>
                <a:lnTo>
                  <a:pt x="1893604" y="499132"/>
                </a:lnTo>
                <a:lnTo>
                  <a:pt x="1950681" y="488038"/>
                </a:lnTo>
                <a:lnTo>
                  <a:pt x="2005448" y="476283"/>
                </a:lnTo>
                <a:lnTo>
                  <a:pt x="2057761" y="464036"/>
                </a:lnTo>
                <a:lnTo>
                  <a:pt x="2107479" y="451466"/>
                </a:lnTo>
                <a:lnTo>
                  <a:pt x="2154457" y="438743"/>
                </a:lnTo>
                <a:lnTo>
                  <a:pt x="2198554" y="426038"/>
                </a:lnTo>
                <a:lnTo>
                  <a:pt x="2239626" y="413519"/>
                </a:lnTo>
                <a:lnTo>
                  <a:pt x="2253989" y="408911"/>
                </a:lnTo>
                <a:lnTo>
                  <a:pt x="2253989" y="396764"/>
                </a:lnTo>
                <a:close/>
              </a:path>
            </a:pathLst>
          </a:custGeom>
          <a:solidFill>
            <a:srgbClr val="2617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12785751" y="85089"/>
            <a:ext cx="2141220" cy="868680"/>
          </a:xfrm>
          <a:custGeom>
            <a:avLst/>
            <a:gdLst/>
            <a:ahLst/>
            <a:cxnLst/>
            <a:rect l="l" t="t" r="r" b="b"/>
            <a:pathLst>
              <a:path w="2141219" h="868680">
                <a:moveTo>
                  <a:pt x="538200" y="183324"/>
                </a:moveTo>
                <a:lnTo>
                  <a:pt x="499440" y="162775"/>
                </a:lnTo>
                <a:lnTo>
                  <a:pt x="460971" y="141668"/>
                </a:lnTo>
                <a:lnTo>
                  <a:pt x="422795" y="120027"/>
                </a:lnTo>
                <a:lnTo>
                  <a:pt x="384937" y="97866"/>
                </a:lnTo>
                <a:lnTo>
                  <a:pt x="346976" y="74015"/>
                </a:lnTo>
                <a:lnTo>
                  <a:pt x="272465" y="23977"/>
                </a:lnTo>
                <a:lnTo>
                  <a:pt x="234581" y="0"/>
                </a:lnTo>
                <a:lnTo>
                  <a:pt x="31597" y="320929"/>
                </a:lnTo>
                <a:lnTo>
                  <a:pt x="23304" y="332219"/>
                </a:lnTo>
                <a:lnTo>
                  <a:pt x="13563" y="344500"/>
                </a:lnTo>
                <a:lnTo>
                  <a:pt x="5143" y="357327"/>
                </a:lnTo>
                <a:lnTo>
                  <a:pt x="749" y="370230"/>
                </a:lnTo>
                <a:lnTo>
                  <a:pt x="0" y="376834"/>
                </a:lnTo>
                <a:lnTo>
                  <a:pt x="1231" y="381482"/>
                </a:lnTo>
                <a:lnTo>
                  <a:pt x="3784" y="384670"/>
                </a:lnTo>
                <a:lnTo>
                  <a:pt x="11899" y="389750"/>
                </a:lnTo>
                <a:lnTo>
                  <a:pt x="22910" y="390918"/>
                </a:lnTo>
                <a:lnTo>
                  <a:pt x="34848" y="389699"/>
                </a:lnTo>
                <a:lnTo>
                  <a:pt x="140716" y="369430"/>
                </a:lnTo>
                <a:lnTo>
                  <a:pt x="198208" y="357289"/>
                </a:lnTo>
                <a:lnTo>
                  <a:pt x="223850" y="349072"/>
                </a:lnTo>
                <a:lnTo>
                  <a:pt x="224739" y="381203"/>
                </a:lnTo>
                <a:lnTo>
                  <a:pt x="228460" y="413080"/>
                </a:lnTo>
                <a:lnTo>
                  <a:pt x="234581" y="444614"/>
                </a:lnTo>
                <a:lnTo>
                  <a:pt x="242633" y="475703"/>
                </a:lnTo>
                <a:lnTo>
                  <a:pt x="254050" y="523290"/>
                </a:lnTo>
                <a:lnTo>
                  <a:pt x="262267" y="546658"/>
                </a:lnTo>
                <a:lnTo>
                  <a:pt x="275120" y="566534"/>
                </a:lnTo>
                <a:lnTo>
                  <a:pt x="287083" y="574827"/>
                </a:lnTo>
                <a:lnTo>
                  <a:pt x="295846" y="571665"/>
                </a:lnTo>
                <a:lnTo>
                  <a:pt x="303149" y="561289"/>
                </a:lnTo>
                <a:lnTo>
                  <a:pt x="310769" y="547941"/>
                </a:lnTo>
                <a:lnTo>
                  <a:pt x="358051" y="472135"/>
                </a:lnTo>
                <a:lnTo>
                  <a:pt x="470636" y="288632"/>
                </a:lnTo>
                <a:lnTo>
                  <a:pt x="503643" y="235572"/>
                </a:lnTo>
                <a:lnTo>
                  <a:pt x="527939" y="197510"/>
                </a:lnTo>
                <a:lnTo>
                  <a:pt x="538200" y="183324"/>
                </a:lnTo>
                <a:close/>
              </a:path>
              <a:path w="2141219" h="868680">
                <a:moveTo>
                  <a:pt x="2140597" y="794105"/>
                </a:moveTo>
                <a:lnTo>
                  <a:pt x="2137841" y="779348"/>
                </a:lnTo>
                <a:lnTo>
                  <a:pt x="2133930" y="764413"/>
                </a:lnTo>
                <a:lnTo>
                  <a:pt x="2130983" y="752132"/>
                </a:lnTo>
                <a:lnTo>
                  <a:pt x="2109965" y="632917"/>
                </a:lnTo>
                <a:lnTo>
                  <a:pt x="2062480" y="363639"/>
                </a:lnTo>
                <a:lnTo>
                  <a:pt x="1726971" y="422795"/>
                </a:lnTo>
                <a:lnTo>
                  <a:pt x="1797062" y="820305"/>
                </a:lnTo>
                <a:lnTo>
                  <a:pt x="1799577" y="837184"/>
                </a:lnTo>
                <a:lnTo>
                  <a:pt x="1804187" y="856157"/>
                </a:lnTo>
                <a:lnTo>
                  <a:pt x="1813306" y="868083"/>
                </a:lnTo>
                <a:lnTo>
                  <a:pt x="1829308" y="863765"/>
                </a:lnTo>
                <a:lnTo>
                  <a:pt x="1842770" y="849795"/>
                </a:lnTo>
                <a:lnTo>
                  <a:pt x="1855076" y="831646"/>
                </a:lnTo>
                <a:lnTo>
                  <a:pt x="1866404" y="812533"/>
                </a:lnTo>
                <a:lnTo>
                  <a:pt x="1876945" y="795731"/>
                </a:lnTo>
                <a:lnTo>
                  <a:pt x="1947849" y="694461"/>
                </a:lnTo>
                <a:lnTo>
                  <a:pt x="2087029" y="791921"/>
                </a:lnTo>
                <a:lnTo>
                  <a:pt x="2099716" y="801763"/>
                </a:lnTo>
                <a:lnTo>
                  <a:pt x="2115401" y="812419"/>
                </a:lnTo>
                <a:lnTo>
                  <a:pt x="2130158" y="816305"/>
                </a:lnTo>
                <a:lnTo>
                  <a:pt x="2140077" y="805878"/>
                </a:lnTo>
                <a:lnTo>
                  <a:pt x="2140597" y="794105"/>
                </a:lnTo>
                <a:close/>
              </a:path>
            </a:pathLst>
          </a:custGeom>
          <a:solidFill>
            <a:srgbClr val="F15D2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13909752" y="474229"/>
            <a:ext cx="369570" cy="506730"/>
          </a:xfrm>
          <a:custGeom>
            <a:avLst/>
            <a:gdLst/>
            <a:ahLst/>
            <a:cxnLst/>
            <a:rect l="l" t="t" r="r" b="b"/>
            <a:pathLst>
              <a:path w="369569" h="506730">
                <a:moveTo>
                  <a:pt x="23222" y="0"/>
                </a:moveTo>
                <a:lnTo>
                  <a:pt x="21868" y="33690"/>
                </a:lnTo>
                <a:lnTo>
                  <a:pt x="16631" y="135267"/>
                </a:lnTo>
                <a:lnTo>
                  <a:pt x="9711" y="256643"/>
                </a:lnTo>
                <a:lnTo>
                  <a:pt x="7111" y="321346"/>
                </a:lnTo>
                <a:lnTo>
                  <a:pt x="2966" y="394081"/>
                </a:lnTo>
                <a:lnTo>
                  <a:pt x="780" y="419415"/>
                </a:lnTo>
                <a:lnTo>
                  <a:pt x="0" y="432226"/>
                </a:lnTo>
                <a:lnTo>
                  <a:pt x="299" y="444703"/>
                </a:lnTo>
                <a:lnTo>
                  <a:pt x="1074" y="453859"/>
                </a:lnTo>
                <a:lnTo>
                  <a:pt x="3563" y="458304"/>
                </a:lnTo>
                <a:lnTo>
                  <a:pt x="6992" y="459651"/>
                </a:lnTo>
                <a:lnTo>
                  <a:pt x="15218" y="458602"/>
                </a:lnTo>
                <a:lnTo>
                  <a:pt x="24754" y="451969"/>
                </a:lnTo>
                <a:lnTo>
                  <a:pt x="34179" y="442918"/>
                </a:lnTo>
                <a:lnTo>
                  <a:pt x="53294" y="423122"/>
                </a:lnTo>
                <a:lnTo>
                  <a:pt x="76100" y="400477"/>
                </a:lnTo>
                <a:lnTo>
                  <a:pt x="87675" y="389331"/>
                </a:lnTo>
                <a:lnTo>
                  <a:pt x="105052" y="371432"/>
                </a:lnTo>
                <a:lnTo>
                  <a:pt x="130342" y="346152"/>
                </a:lnTo>
                <a:lnTo>
                  <a:pt x="156321" y="324628"/>
                </a:lnTo>
                <a:lnTo>
                  <a:pt x="175762" y="317995"/>
                </a:lnTo>
                <a:lnTo>
                  <a:pt x="183605" y="325477"/>
                </a:lnTo>
                <a:lnTo>
                  <a:pt x="193976" y="340099"/>
                </a:lnTo>
                <a:lnTo>
                  <a:pt x="204110" y="355664"/>
                </a:lnTo>
                <a:lnTo>
                  <a:pt x="211246" y="365975"/>
                </a:lnTo>
                <a:lnTo>
                  <a:pt x="319200" y="494724"/>
                </a:lnTo>
                <a:lnTo>
                  <a:pt x="331853" y="506544"/>
                </a:lnTo>
                <a:lnTo>
                  <a:pt x="341527" y="506293"/>
                </a:lnTo>
                <a:lnTo>
                  <a:pt x="345637" y="485686"/>
                </a:lnTo>
                <a:lnTo>
                  <a:pt x="346818" y="447221"/>
                </a:lnTo>
                <a:lnTo>
                  <a:pt x="348923" y="408712"/>
                </a:lnTo>
                <a:lnTo>
                  <a:pt x="353676" y="331787"/>
                </a:lnTo>
                <a:lnTo>
                  <a:pt x="369513" y="28308"/>
                </a:lnTo>
                <a:lnTo>
                  <a:pt x="271327" y="16867"/>
                </a:lnTo>
                <a:lnTo>
                  <a:pt x="221803" y="11504"/>
                </a:lnTo>
                <a:lnTo>
                  <a:pt x="172127" y="6811"/>
                </a:lnTo>
                <a:lnTo>
                  <a:pt x="122404" y="3112"/>
                </a:lnTo>
                <a:lnTo>
                  <a:pt x="72735" y="734"/>
                </a:lnTo>
                <a:lnTo>
                  <a:pt x="23222" y="0"/>
                </a:lnTo>
                <a:close/>
              </a:path>
            </a:pathLst>
          </a:custGeom>
          <a:solidFill>
            <a:srgbClr val="BD20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13308392" y="338422"/>
            <a:ext cx="461645" cy="536575"/>
          </a:xfrm>
          <a:custGeom>
            <a:avLst/>
            <a:gdLst/>
            <a:ahLst/>
            <a:cxnLst/>
            <a:rect l="l" t="t" r="r" b="b"/>
            <a:pathLst>
              <a:path w="461644" h="536575">
                <a:moveTo>
                  <a:pt x="149286" y="0"/>
                </a:moveTo>
                <a:lnTo>
                  <a:pt x="145463" y="1485"/>
                </a:lnTo>
                <a:lnTo>
                  <a:pt x="143800" y="6045"/>
                </a:lnTo>
                <a:lnTo>
                  <a:pt x="121048" y="76049"/>
                </a:lnTo>
                <a:lnTo>
                  <a:pt x="109356" y="111010"/>
                </a:lnTo>
                <a:lnTo>
                  <a:pt x="96886" y="145491"/>
                </a:lnTo>
                <a:lnTo>
                  <a:pt x="67447" y="224166"/>
                </a:lnTo>
                <a:lnTo>
                  <a:pt x="32055" y="322641"/>
                </a:lnTo>
                <a:lnTo>
                  <a:pt x="11783" y="381152"/>
                </a:lnTo>
                <a:lnTo>
                  <a:pt x="6734" y="393507"/>
                </a:lnTo>
                <a:lnTo>
                  <a:pt x="1341" y="408489"/>
                </a:lnTo>
                <a:lnTo>
                  <a:pt x="0" y="422918"/>
                </a:lnTo>
                <a:lnTo>
                  <a:pt x="7110" y="433616"/>
                </a:lnTo>
                <a:lnTo>
                  <a:pt x="21051" y="434355"/>
                </a:lnTo>
                <a:lnTo>
                  <a:pt x="39404" y="427502"/>
                </a:lnTo>
                <a:lnTo>
                  <a:pt x="71384" y="411111"/>
                </a:lnTo>
                <a:lnTo>
                  <a:pt x="97227" y="400906"/>
                </a:lnTo>
                <a:lnTo>
                  <a:pt x="141226" y="382282"/>
                </a:lnTo>
                <a:lnTo>
                  <a:pt x="181689" y="361516"/>
                </a:lnTo>
                <a:lnTo>
                  <a:pt x="196924" y="344881"/>
                </a:lnTo>
                <a:lnTo>
                  <a:pt x="205940" y="371087"/>
                </a:lnTo>
                <a:lnTo>
                  <a:pt x="221145" y="413669"/>
                </a:lnTo>
                <a:lnTo>
                  <a:pt x="240832" y="462045"/>
                </a:lnTo>
                <a:lnTo>
                  <a:pt x="263296" y="505633"/>
                </a:lnTo>
                <a:lnTo>
                  <a:pt x="309725" y="536117"/>
                </a:lnTo>
                <a:lnTo>
                  <a:pt x="321911" y="518025"/>
                </a:lnTo>
                <a:lnTo>
                  <a:pt x="330863" y="488484"/>
                </a:lnTo>
                <a:lnTo>
                  <a:pt x="337488" y="457227"/>
                </a:lnTo>
                <a:lnTo>
                  <a:pt x="342694" y="433984"/>
                </a:lnTo>
                <a:lnTo>
                  <a:pt x="359588" y="378887"/>
                </a:lnTo>
                <a:lnTo>
                  <a:pt x="377340" y="324065"/>
                </a:lnTo>
                <a:lnTo>
                  <a:pt x="407288" y="239917"/>
                </a:lnTo>
                <a:lnTo>
                  <a:pt x="430139" y="178805"/>
                </a:lnTo>
                <a:lnTo>
                  <a:pt x="450227" y="129395"/>
                </a:lnTo>
                <a:lnTo>
                  <a:pt x="461541" y="109982"/>
                </a:lnTo>
                <a:lnTo>
                  <a:pt x="282179" y="48526"/>
                </a:lnTo>
                <a:lnTo>
                  <a:pt x="249773" y="36987"/>
                </a:lnTo>
                <a:lnTo>
                  <a:pt x="185358" y="12895"/>
                </a:lnTo>
                <a:lnTo>
                  <a:pt x="152931" y="1206"/>
                </a:lnTo>
                <a:lnTo>
                  <a:pt x="149286" y="0"/>
                </a:lnTo>
                <a:close/>
              </a:path>
            </a:pathLst>
          </a:custGeom>
          <a:solidFill>
            <a:srgbClr val="F48E2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0" y="0"/>
            <a:ext cx="2186305" cy="544195"/>
          </a:xfrm>
          <a:custGeom>
            <a:avLst/>
            <a:gdLst/>
            <a:ahLst/>
            <a:cxnLst/>
            <a:rect l="l" t="t" r="r" b="b"/>
            <a:pathLst>
              <a:path w="2186305" h="544195">
                <a:moveTo>
                  <a:pt x="0" y="417631"/>
                </a:moveTo>
                <a:lnTo>
                  <a:pt x="0" y="429657"/>
                </a:lnTo>
                <a:lnTo>
                  <a:pt x="31537" y="438743"/>
                </a:lnTo>
                <a:lnTo>
                  <a:pt x="78515" y="451466"/>
                </a:lnTo>
                <a:lnTo>
                  <a:pt x="128233" y="464036"/>
                </a:lnTo>
                <a:lnTo>
                  <a:pt x="180546" y="476283"/>
                </a:lnTo>
                <a:lnTo>
                  <a:pt x="235313" y="488038"/>
                </a:lnTo>
                <a:lnTo>
                  <a:pt x="292390" y="499132"/>
                </a:lnTo>
                <a:lnTo>
                  <a:pt x="351635" y="509394"/>
                </a:lnTo>
                <a:lnTo>
                  <a:pt x="412904" y="518656"/>
                </a:lnTo>
                <a:lnTo>
                  <a:pt x="476056" y="526746"/>
                </a:lnTo>
                <a:lnTo>
                  <a:pt x="540947" y="533496"/>
                </a:lnTo>
                <a:lnTo>
                  <a:pt x="607434" y="538735"/>
                </a:lnTo>
                <a:lnTo>
                  <a:pt x="675375" y="542294"/>
                </a:lnTo>
                <a:lnTo>
                  <a:pt x="744627" y="544004"/>
                </a:lnTo>
                <a:lnTo>
                  <a:pt x="815047" y="543695"/>
                </a:lnTo>
                <a:lnTo>
                  <a:pt x="886492" y="541196"/>
                </a:lnTo>
                <a:lnTo>
                  <a:pt x="958820" y="536339"/>
                </a:lnTo>
                <a:lnTo>
                  <a:pt x="997500" y="532429"/>
                </a:lnTo>
                <a:lnTo>
                  <a:pt x="744487" y="532429"/>
                </a:lnTo>
                <a:lnTo>
                  <a:pt x="675571" y="530727"/>
                </a:lnTo>
                <a:lnTo>
                  <a:pt x="607959" y="527185"/>
                </a:lnTo>
                <a:lnTo>
                  <a:pt x="541795" y="521972"/>
                </a:lnTo>
                <a:lnTo>
                  <a:pt x="477220" y="515255"/>
                </a:lnTo>
                <a:lnTo>
                  <a:pt x="414376" y="507204"/>
                </a:lnTo>
                <a:lnTo>
                  <a:pt x="353405" y="497988"/>
                </a:lnTo>
                <a:lnTo>
                  <a:pt x="294450" y="487775"/>
                </a:lnTo>
                <a:lnTo>
                  <a:pt x="237652" y="476736"/>
                </a:lnTo>
                <a:lnTo>
                  <a:pt x="183153" y="465037"/>
                </a:lnTo>
                <a:lnTo>
                  <a:pt x="131096" y="452849"/>
                </a:lnTo>
                <a:lnTo>
                  <a:pt x="81622" y="440340"/>
                </a:lnTo>
                <a:lnTo>
                  <a:pt x="34874" y="427680"/>
                </a:lnTo>
                <a:lnTo>
                  <a:pt x="0" y="417631"/>
                </a:lnTo>
                <a:close/>
              </a:path>
              <a:path w="2186305" h="544195">
                <a:moveTo>
                  <a:pt x="2185995" y="0"/>
                </a:moveTo>
                <a:lnTo>
                  <a:pt x="2169001" y="0"/>
                </a:lnTo>
                <a:lnTo>
                  <a:pt x="2149612" y="17990"/>
                </a:lnTo>
                <a:lnTo>
                  <a:pt x="2118280" y="45718"/>
                </a:lnTo>
                <a:lnTo>
                  <a:pt x="2083926" y="74658"/>
                </a:lnTo>
                <a:lnTo>
                  <a:pt x="2046535" y="104567"/>
                </a:lnTo>
                <a:lnTo>
                  <a:pt x="2006096" y="135206"/>
                </a:lnTo>
                <a:lnTo>
                  <a:pt x="1962593" y="166334"/>
                </a:lnTo>
                <a:lnTo>
                  <a:pt x="1916015" y="197712"/>
                </a:lnTo>
                <a:lnTo>
                  <a:pt x="1866349" y="229100"/>
                </a:lnTo>
                <a:lnTo>
                  <a:pt x="1813580" y="260256"/>
                </a:lnTo>
                <a:lnTo>
                  <a:pt x="1757695" y="290941"/>
                </a:lnTo>
                <a:lnTo>
                  <a:pt x="1698683" y="320915"/>
                </a:lnTo>
                <a:lnTo>
                  <a:pt x="1636529" y="349938"/>
                </a:lnTo>
                <a:lnTo>
                  <a:pt x="1571220" y="377768"/>
                </a:lnTo>
                <a:lnTo>
                  <a:pt x="1502743" y="404167"/>
                </a:lnTo>
                <a:lnTo>
                  <a:pt x="1431084" y="428894"/>
                </a:lnTo>
                <a:lnTo>
                  <a:pt x="1356232" y="451708"/>
                </a:lnTo>
                <a:lnTo>
                  <a:pt x="1278172" y="472370"/>
                </a:lnTo>
                <a:lnTo>
                  <a:pt x="1196891" y="490639"/>
                </a:lnTo>
                <a:lnTo>
                  <a:pt x="1103671" y="507414"/>
                </a:lnTo>
                <a:lnTo>
                  <a:pt x="1030361" y="517450"/>
                </a:lnTo>
                <a:lnTo>
                  <a:pt x="957645" y="524800"/>
                </a:lnTo>
                <a:lnTo>
                  <a:pt x="885666" y="529634"/>
                </a:lnTo>
                <a:lnTo>
                  <a:pt x="814566" y="532121"/>
                </a:lnTo>
                <a:lnTo>
                  <a:pt x="744487" y="532429"/>
                </a:lnTo>
                <a:lnTo>
                  <a:pt x="997500" y="532429"/>
                </a:lnTo>
                <a:lnTo>
                  <a:pt x="1105551" y="518869"/>
                </a:lnTo>
                <a:lnTo>
                  <a:pt x="1179669" y="505917"/>
                </a:lnTo>
                <a:lnTo>
                  <a:pt x="1280999" y="483633"/>
                </a:lnTo>
                <a:lnTo>
                  <a:pt x="1359544" y="462835"/>
                </a:lnTo>
                <a:lnTo>
                  <a:pt x="1434864" y="439868"/>
                </a:lnTo>
                <a:lnTo>
                  <a:pt x="1506970" y="414972"/>
                </a:lnTo>
                <a:lnTo>
                  <a:pt x="1575878" y="388391"/>
                </a:lnTo>
                <a:lnTo>
                  <a:pt x="1641598" y="360365"/>
                </a:lnTo>
                <a:lnTo>
                  <a:pt x="1704146" y="331138"/>
                </a:lnTo>
                <a:lnTo>
                  <a:pt x="1763534" y="300950"/>
                </a:lnTo>
                <a:lnTo>
                  <a:pt x="1819774" y="270045"/>
                </a:lnTo>
                <a:lnTo>
                  <a:pt x="1872880" y="238665"/>
                </a:lnTo>
                <a:lnTo>
                  <a:pt x="1922866" y="207050"/>
                </a:lnTo>
                <a:lnTo>
                  <a:pt x="1969744" y="175444"/>
                </a:lnTo>
                <a:lnTo>
                  <a:pt x="2013528" y="144089"/>
                </a:lnTo>
                <a:lnTo>
                  <a:pt x="2054230" y="113226"/>
                </a:lnTo>
                <a:lnTo>
                  <a:pt x="2091864" y="83098"/>
                </a:lnTo>
                <a:lnTo>
                  <a:pt x="2126443" y="53946"/>
                </a:lnTo>
                <a:lnTo>
                  <a:pt x="2157980" y="26013"/>
                </a:lnTo>
                <a:lnTo>
                  <a:pt x="2185995" y="0"/>
                </a:lnTo>
                <a:close/>
              </a:path>
            </a:pathLst>
          </a:custGeom>
          <a:solidFill>
            <a:srgbClr val="2617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125628" y="85089"/>
            <a:ext cx="2141220" cy="868680"/>
          </a:xfrm>
          <a:custGeom>
            <a:avLst/>
            <a:gdLst/>
            <a:ahLst/>
            <a:cxnLst/>
            <a:rect l="l" t="t" r="r" b="b"/>
            <a:pathLst>
              <a:path w="2141220" h="868680">
                <a:moveTo>
                  <a:pt x="413626" y="422795"/>
                </a:moveTo>
                <a:lnTo>
                  <a:pt x="78117" y="363639"/>
                </a:lnTo>
                <a:lnTo>
                  <a:pt x="30632" y="632917"/>
                </a:lnTo>
                <a:lnTo>
                  <a:pt x="9613" y="752132"/>
                </a:lnTo>
                <a:lnTo>
                  <a:pt x="6667" y="764413"/>
                </a:lnTo>
                <a:lnTo>
                  <a:pt x="2755" y="779348"/>
                </a:lnTo>
                <a:lnTo>
                  <a:pt x="0" y="794105"/>
                </a:lnTo>
                <a:lnTo>
                  <a:pt x="520" y="805878"/>
                </a:lnTo>
                <a:lnTo>
                  <a:pt x="10439" y="816305"/>
                </a:lnTo>
                <a:lnTo>
                  <a:pt x="25209" y="812419"/>
                </a:lnTo>
                <a:lnTo>
                  <a:pt x="40881" y="801763"/>
                </a:lnTo>
                <a:lnTo>
                  <a:pt x="53568" y="791921"/>
                </a:lnTo>
                <a:lnTo>
                  <a:pt x="192747" y="694461"/>
                </a:lnTo>
                <a:lnTo>
                  <a:pt x="263652" y="795731"/>
                </a:lnTo>
                <a:lnTo>
                  <a:pt x="274193" y="812533"/>
                </a:lnTo>
                <a:lnTo>
                  <a:pt x="285534" y="831646"/>
                </a:lnTo>
                <a:lnTo>
                  <a:pt x="297840" y="849795"/>
                </a:lnTo>
                <a:lnTo>
                  <a:pt x="311302" y="863765"/>
                </a:lnTo>
                <a:lnTo>
                  <a:pt x="327304" y="868083"/>
                </a:lnTo>
                <a:lnTo>
                  <a:pt x="336410" y="856157"/>
                </a:lnTo>
                <a:lnTo>
                  <a:pt x="341020" y="837184"/>
                </a:lnTo>
                <a:lnTo>
                  <a:pt x="343535" y="820305"/>
                </a:lnTo>
                <a:lnTo>
                  <a:pt x="413626" y="422795"/>
                </a:lnTo>
                <a:close/>
              </a:path>
              <a:path w="2141220" h="868680">
                <a:moveTo>
                  <a:pt x="2140597" y="376834"/>
                </a:moveTo>
                <a:lnTo>
                  <a:pt x="2139848" y="370230"/>
                </a:lnTo>
                <a:lnTo>
                  <a:pt x="2135454" y="357327"/>
                </a:lnTo>
                <a:lnTo>
                  <a:pt x="2127034" y="344500"/>
                </a:lnTo>
                <a:lnTo>
                  <a:pt x="2117293" y="332219"/>
                </a:lnTo>
                <a:lnTo>
                  <a:pt x="2109000" y="320929"/>
                </a:lnTo>
                <a:lnTo>
                  <a:pt x="1906016" y="0"/>
                </a:lnTo>
                <a:lnTo>
                  <a:pt x="1868131" y="23977"/>
                </a:lnTo>
                <a:lnTo>
                  <a:pt x="1793621" y="74015"/>
                </a:lnTo>
                <a:lnTo>
                  <a:pt x="1755660" y="97866"/>
                </a:lnTo>
                <a:lnTo>
                  <a:pt x="1717789" y="120027"/>
                </a:lnTo>
                <a:lnTo>
                  <a:pt x="1679625" y="141668"/>
                </a:lnTo>
                <a:lnTo>
                  <a:pt x="1641157" y="162775"/>
                </a:lnTo>
                <a:lnTo>
                  <a:pt x="1602409" y="183324"/>
                </a:lnTo>
                <a:lnTo>
                  <a:pt x="1612658" y="197510"/>
                </a:lnTo>
                <a:lnTo>
                  <a:pt x="1636953" y="235572"/>
                </a:lnTo>
                <a:lnTo>
                  <a:pt x="1669961" y="288632"/>
                </a:lnTo>
                <a:lnTo>
                  <a:pt x="1782546" y="472135"/>
                </a:lnTo>
                <a:lnTo>
                  <a:pt x="1829828" y="547941"/>
                </a:lnTo>
                <a:lnTo>
                  <a:pt x="1837448" y="561289"/>
                </a:lnTo>
                <a:lnTo>
                  <a:pt x="1844763" y="571665"/>
                </a:lnTo>
                <a:lnTo>
                  <a:pt x="1853514" y="574827"/>
                </a:lnTo>
                <a:lnTo>
                  <a:pt x="1865477" y="566534"/>
                </a:lnTo>
                <a:lnTo>
                  <a:pt x="1878330" y="546658"/>
                </a:lnTo>
                <a:lnTo>
                  <a:pt x="1886546" y="523290"/>
                </a:lnTo>
                <a:lnTo>
                  <a:pt x="1897964" y="475703"/>
                </a:lnTo>
                <a:lnTo>
                  <a:pt x="1906016" y="444614"/>
                </a:lnTo>
                <a:lnTo>
                  <a:pt x="1912137" y="413080"/>
                </a:lnTo>
                <a:lnTo>
                  <a:pt x="1915858" y="381203"/>
                </a:lnTo>
                <a:lnTo>
                  <a:pt x="1916747" y="349072"/>
                </a:lnTo>
                <a:lnTo>
                  <a:pt x="1942388" y="357289"/>
                </a:lnTo>
                <a:lnTo>
                  <a:pt x="1999881" y="369430"/>
                </a:lnTo>
                <a:lnTo>
                  <a:pt x="2105749" y="389699"/>
                </a:lnTo>
                <a:lnTo>
                  <a:pt x="2117687" y="390918"/>
                </a:lnTo>
                <a:lnTo>
                  <a:pt x="2128697" y="389750"/>
                </a:lnTo>
                <a:lnTo>
                  <a:pt x="2136813" y="384670"/>
                </a:lnTo>
                <a:lnTo>
                  <a:pt x="2139365" y="381482"/>
                </a:lnTo>
                <a:lnTo>
                  <a:pt x="2140597" y="376834"/>
                </a:lnTo>
                <a:close/>
              </a:path>
            </a:pathLst>
          </a:custGeom>
          <a:solidFill>
            <a:srgbClr val="F15D2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772725" y="474229"/>
            <a:ext cx="369570" cy="506730"/>
          </a:xfrm>
          <a:custGeom>
            <a:avLst/>
            <a:gdLst/>
            <a:ahLst/>
            <a:cxnLst/>
            <a:rect l="l" t="t" r="r" b="b"/>
            <a:pathLst>
              <a:path w="369569" h="506730">
                <a:moveTo>
                  <a:pt x="346290" y="0"/>
                </a:moveTo>
                <a:lnTo>
                  <a:pt x="296778" y="734"/>
                </a:lnTo>
                <a:lnTo>
                  <a:pt x="247107" y="3112"/>
                </a:lnTo>
                <a:lnTo>
                  <a:pt x="197381" y="6811"/>
                </a:lnTo>
                <a:lnTo>
                  <a:pt x="147705" y="11504"/>
                </a:lnTo>
                <a:lnTo>
                  <a:pt x="98180" y="16867"/>
                </a:lnTo>
                <a:lnTo>
                  <a:pt x="0" y="28308"/>
                </a:lnTo>
                <a:lnTo>
                  <a:pt x="15836" y="331787"/>
                </a:lnTo>
                <a:lnTo>
                  <a:pt x="20589" y="408712"/>
                </a:lnTo>
                <a:lnTo>
                  <a:pt x="22694" y="447221"/>
                </a:lnTo>
                <a:lnTo>
                  <a:pt x="23876" y="485686"/>
                </a:lnTo>
                <a:lnTo>
                  <a:pt x="27980" y="506293"/>
                </a:lnTo>
                <a:lnTo>
                  <a:pt x="37655" y="506544"/>
                </a:lnTo>
                <a:lnTo>
                  <a:pt x="50311" y="494724"/>
                </a:lnTo>
                <a:lnTo>
                  <a:pt x="158267" y="365975"/>
                </a:lnTo>
                <a:lnTo>
                  <a:pt x="165403" y="355664"/>
                </a:lnTo>
                <a:lnTo>
                  <a:pt x="175537" y="340099"/>
                </a:lnTo>
                <a:lnTo>
                  <a:pt x="185908" y="325477"/>
                </a:lnTo>
                <a:lnTo>
                  <a:pt x="193751" y="317995"/>
                </a:lnTo>
                <a:lnTo>
                  <a:pt x="213192" y="324628"/>
                </a:lnTo>
                <a:lnTo>
                  <a:pt x="239171" y="346152"/>
                </a:lnTo>
                <a:lnTo>
                  <a:pt x="264461" y="371432"/>
                </a:lnTo>
                <a:lnTo>
                  <a:pt x="281838" y="389331"/>
                </a:lnTo>
                <a:lnTo>
                  <a:pt x="293413" y="400477"/>
                </a:lnTo>
                <a:lnTo>
                  <a:pt x="316219" y="423122"/>
                </a:lnTo>
                <a:lnTo>
                  <a:pt x="335334" y="442918"/>
                </a:lnTo>
                <a:lnTo>
                  <a:pt x="344758" y="451969"/>
                </a:lnTo>
                <a:lnTo>
                  <a:pt x="354295" y="458602"/>
                </a:lnTo>
                <a:lnTo>
                  <a:pt x="362521" y="459651"/>
                </a:lnTo>
                <a:lnTo>
                  <a:pt x="365950" y="458304"/>
                </a:lnTo>
                <a:lnTo>
                  <a:pt x="368439" y="453859"/>
                </a:lnTo>
                <a:lnTo>
                  <a:pt x="369214" y="444703"/>
                </a:lnTo>
                <a:lnTo>
                  <a:pt x="369513" y="432226"/>
                </a:lnTo>
                <a:lnTo>
                  <a:pt x="368733" y="419415"/>
                </a:lnTo>
                <a:lnTo>
                  <a:pt x="366547" y="394081"/>
                </a:lnTo>
                <a:lnTo>
                  <a:pt x="362402" y="321346"/>
                </a:lnTo>
                <a:lnTo>
                  <a:pt x="359802" y="256643"/>
                </a:lnTo>
                <a:lnTo>
                  <a:pt x="352882" y="135267"/>
                </a:lnTo>
                <a:lnTo>
                  <a:pt x="347645" y="33690"/>
                </a:lnTo>
                <a:lnTo>
                  <a:pt x="346290" y="0"/>
                </a:lnTo>
                <a:close/>
              </a:path>
            </a:pathLst>
          </a:custGeom>
          <a:solidFill>
            <a:srgbClr val="BD20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1282058" y="338422"/>
            <a:ext cx="461645" cy="536575"/>
          </a:xfrm>
          <a:custGeom>
            <a:avLst/>
            <a:gdLst/>
            <a:ahLst/>
            <a:cxnLst/>
            <a:rect l="l" t="t" r="r" b="b"/>
            <a:pathLst>
              <a:path w="461644" h="536575">
                <a:moveTo>
                  <a:pt x="312254" y="0"/>
                </a:moveTo>
                <a:lnTo>
                  <a:pt x="308609" y="1206"/>
                </a:lnTo>
                <a:lnTo>
                  <a:pt x="276183" y="12895"/>
                </a:lnTo>
                <a:lnTo>
                  <a:pt x="211767" y="36987"/>
                </a:lnTo>
                <a:lnTo>
                  <a:pt x="179362" y="48526"/>
                </a:lnTo>
                <a:lnTo>
                  <a:pt x="0" y="109982"/>
                </a:lnTo>
                <a:lnTo>
                  <a:pt x="11313" y="129395"/>
                </a:lnTo>
                <a:lnTo>
                  <a:pt x="31401" y="178805"/>
                </a:lnTo>
                <a:lnTo>
                  <a:pt x="54253" y="239917"/>
                </a:lnTo>
                <a:lnTo>
                  <a:pt x="73856" y="294435"/>
                </a:lnTo>
                <a:lnTo>
                  <a:pt x="93200" y="351436"/>
                </a:lnTo>
                <a:lnTo>
                  <a:pt x="118846" y="433984"/>
                </a:lnTo>
                <a:lnTo>
                  <a:pt x="130678" y="488484"/>
                </a:lnTo>
                <a:lnTo>
                  <a:pt x="139629" y="518025"/>
                </a:lnTo>
                <a:lnTo>
                  <a:pt x="151815" y="536117"/>
                </a:lnTo>
                <a:lnTo>
                  <a:pt x="174712" y="533851"/>
                </a:lnTo>
                <a:lnTo>
                  <a:pt x="198245" y="505633"/>
                </a:lnTo>
                <a:lnTo>
                  <a:pt x="220708" y="462045"/>
                </a:lnTo>
                <a:lnTo>
                  <a:pt x="240395" y="413669"/>
                </a:lnTo>
                <a:lnTo>
                  <a:pt x="255600" y="371087"/>
                </a:lnTo>
                <a:lnTo>
                  <a:pt x="264617" y="344881"/>
                </a:lnTo>
                <a:lnTo>
                  <a:pt x="279851" y="361516"/>
                </a:lnTo>
                <a:lnTo>
                  <a:pt x="320314" y="382282"/>
                </a:lnTo>
                <a:lnTo>
                  <a:pt x="364313" y="400906"/>
                </a:lnTo>
                <a:lnTo>
                  <a:pt x="390156" y="411111"/>
                </a:lnTo>
                <a:lnTo>
                  <a:pt x="422136" y="427502"/>
                </a:lnTo>
                <a:lnTo>
                  <a:pt x="440489" y="434355"/>
                </a:lnTo>
                <a:lnTo>
                  <a:pt x="454431" y="433616"/>
                </a:lnTo>
                <a:lnTo>
                  <a:pt x="461541" y="422918"/>
                </a:lnTo>
                <a:lnTo>
                  <a:pt x="460200" y="408489"/>
                </a:lnTo>
                <a:lnTo>
                  <a:pt x="454806" y="393507"/>
                </a:lnTo>
                <a:lnTo>
                  <a:pt x="449757" y="381152"/>
                </a:lnTo>
                <a:lnTo>
                  <a:pt x="429485" y="322641"/>
                </a:lnTo>
                <a:lnTo>
                  <a:pt x="394093" y="224166"/>
                </a:lnTo>
                <a:lnTo>
                  <a:pt x="364655" y="145491"/>
                </a:lnTo>
                <a:lnTo>
                  <a:pt x="352184" y="111010"/>
                </a:lnTo>
                <a:lnTo>
                  <a:pt x="340493" y="76049"/>
                </a:lnTo>
                <a:lnTo>
                  <a:pt x="317741" y="6045"/>
                </a:lnTo>
                <a:lnTo>
                  <a:pt x="316077" y="1485"/>
                </a:lnTo>
                <a:lnTo>
                  <a:pt x="312254" y="0"/>
                </a:lnTo>
                <a:close/>
              </a:path>
            </a:pathLst>
          </a:custGeom>
          <a:solidFill>
            <a:srgbClr val="F48E2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0" y="2366863"/>
            <a:ext cx="1188085" cy="772160"/>
          </a:xfrm>
          <a:custGeom>
            <a:avLst/>
            <a:gdLst/>
            <a:ahLst/>
            <a:cxnLst/>
            <a:rect l="l" t="t" r="r" b="b"/>
            <a:pathLst>
              <a:path w="1188085" h="772160">
                <a:moveTo>
                  <a:pt x="0" y="0"/>
                </a:moveTo>
                <a:lnTo>
                  <a:pt x="0" y="752606"/>
                </a:lnTo>
                <a:lnTo>
                  <a:pt x="18969" y="759059"/>
                </a:lnTo>
                <a:lnTo>
                  <a:pt x="60532" y="767853"/>
                </a:lnTo>
                <a:lnTo>
                  <a:pt x="103038" y="771802"/>
                </a:lnTo>
                <a:lnTo>
                  <a:pt x="157809" y="769591"/>
                </a:lnTo>
                <a:lnTo>
                  <a:pt x="211069" y="758991"/>
                </a:lnTo>
                <a:lnTo>
                  <a:pt x="261089" y="739794"/>
                </a:lnTo>
                <a:lnTo>
                  <a:pt x="306137" y="711794"/>
                </a:lnTo>
                <a:lnTo>
                  <a:pt x="335919" y="722584"/>
                </a:lnTo>
                <a:lnTo>
                  <a:pt x="366460" y="730113"/>
                </a:lnTo>
                <a:lnTo>
                  <a:pt x="397618" y="734781"/>
                </a:lnTo>
                <a:lnTo>
                  <a:pt x="429251" y="736991"/>
                </a:lnTo>
                <a:lnTo>
                  <a:pt x="469239" y="736898"/>
                </a:lnTo>
                <a:lnTo>
                  <a:pt x="509461" y="734380"/>
                </a:lnTo>
                <a:lnTo>
                  <a:pt x="549630" y="730221"/>
                </a:lnTo>
                <a:lnTo>
                  <a:pt x="589461" y="725206"/>
                </a:lnTo>
                <a:lnTo>
                  <a:pt x="651213" y="716249"/>
                </a:lnTo>
                <a:lnTo>
                  <a:pt x="711927" y="702435"/>
                </a:lnTo>
                <a:lnTo>
                  <a:pt x="719495" y="709181"/>
                </a:lnTo>
                <a:lnTo>
                  <a:pt x="728948" y="714011"/>
                </a:lnTo>
                <a:lnTo>
                  <a:pt x="739759" y="717011"/>
                </a:lnTo>
                <a:lnTo>
                  <a:pt x="751399" y="718271"/>
                </a:lnTo>
                <a:lnTo>
                  <a:pt x="764514" y="717748"/>
                </a:lnTo>
                <a:lnTo>
                  <a:pt x="777294" y="715343"/>
                </a:lnTo>
                <a:lnTo>
                  <a:pt x="789036" y="711172"/>
                </a:lnTo>
                <a:lnTo>
                  <a:pt x="799037" y="705356"/>
                </a:lnTo>
                <a:lnTo>
                  <a:pt x="812880" y="714938"/>
                </a:lnTo>
                <a:lnTo>
                  <a:pt x="828164" y="721370"/>
                </a:lnTo>
                <a:lnTo>
                  <a:pt x="844553" y="725126"/>
                </a:lnTo>
                <a:lnTo>
                  <a:pt x="861711" y="726679"/>
                </a:lnTo>
                <a:lnTo>
                  <a:pt x="876011" y="726643"/>
                </a:lnTo>
                <a:lnTo>
                  <a:pt x="890421" y="725718"/>
                </a:lnTo>
                <a:lnTo>
                  <a:pt x="904757" y="724163"/>
                </a:lnTo>
                <a:lnTo>
                  <a:pt x="918836" y="722234"/>
                </a:lnTo>
                <a:lnTo>
                  <a:pt x="931028" y="722755"/>
                </a:lnTo>
                <a:lnTo>
                  <a:pt x="995728" y="722241"/>
                </a:lnTo>
                <a:lnTo>
                  <a:pt x="1050286" y="716370"/>
                </a:lnTo>
                <a:lnTo>
                  <a:pt x="1095117" y="705972"/>
                </a:lnTo>
                <a:lnTo>
                  <a:pt x="1130635" y="691877"/>
                </a:lnTo>
                <a:lnTo>
                  <a:pt x="1175395" y="655914"/>
                </a:lnTo>
                <a:lnTo>
                  <a:pt x="1187892" y="615119"/>
                </a:lnTo>
                <a:lnTo>
                  <a:pt x="1183079" y="594984"/>
                </a:lnTo>
                <a:lnTo>
                  <a:pt x="1153410" y="559387"/>
                </a:lnTo>
                <a:lnTo>
                  <a:pt x="1099784" y="535552"/>
                </a:lnTo>
                <a:lnTo>
                  <a:pt x="1061152" y="529689"/>
                </a:lnTo>
                <a:lnTo>
                  <a:pt x="1053291" y="529270"/>
                </a:lnTo>
                <a:lnTo>
                  <a:pt x="1026951" y="530607"/>
                </a:lnTo>
                <a:lnTo>
                  <a:pt x="1001505" y="536738"/>
                </a:lnTo>
                <a:lnTo>
                  <a:pt x="978390" y="548069"/>
                </a:lnTo>
                <a:lnTo>
                  <a:pt x="959044" y="565008"/>
                </a:lnTo>
                <a:lnTo>
                  <a:pt x="952968" y="556519"/>
                </a:lnTo>
                <a:lnTo>
                  <a:pt x="945585" y="550466"/>
                </a:lnTo>
                <a:lnTo>
                  <a:pt x="937188" y="546766"/>
                </a:lnTo>
                <a:lnTo>
                  <a:pt x="928069" y="545336"/>
                </a:lnTo>
                <a:lnTo>
                  <a:pt x="920570" y="545750"/>
                </a:lnTo>
                <a:lnTo>
                  <a:pt x="912956" y="547482"/>
                </a:lnTo>
                <a:lnTo>
                  <a:pt x="905369" y="550490"/>
                </a:lnTo>
                <a:lnTo>
                  <a:pt x="897957" y="554734"/>
                </a:lnTo>
                <a:lnTo>
                  <a:pt x="886331" y="537394"/>
                </a:lnTo>
                <a:lnTo>
                  <a:pt x="870485" y="523788"/>
                </a:lnTo>
                <a:lnTo>
                  <a:pt x="851674" y="514734"/>
                </a:lnTo>
                <a:lnTo>
                  <a:pt x="831155" y="511046"/>
                </a:lnTo>
                <a:lnTo>
                  <a:pt x="809678" y="513504"/>
                </a:lnTo>
                <a:lnTo>
                  <a:pt x="790216" y="521515"/>
                </a:lnTo>
                <a:lnTo>
                  <a:pt x="773479" y="534305"/>
                </a:lnTo>
                <a:lnTo>
                  <a:pt x="760797" y="551114"/>
                </a:lnTo>
                <a:lnTo>
                  <a:pt x="768257" y="504712"/>
                </a:lnTo>
                <a:lnTo>
                  <a:pt x="766928" y="457637"/>
                </a:lnTo>
                <a:lnTo>
                  <a:pt x="757325" y="411397"/>
                </a:lnTo>
                <a:lnTo>
                  <a:pt x="739969" y="367499"/>
                </a:lnTo>
                <a:lnTo>
                  <a:pt x="715378" y="327452"/>
                </a:lnTo>
                <a:lnTo>
                  <a:pt x="684069" y="292765"/>
                </a:lnTo>
                <a:lnTo>
                  <a:pt x="646560" y="264945"/>
                </a:lnTo>
                <a:lnTo>
                  <a:pt x="590198" y="241004"/>
                </a:lnTo>
                <a:lnTo>
                  <a:pt x="529644" y="231684"/>
                </a:lnTo>
                <a:lnTo>
                  <a:pt x="478574" y="234781"/>
                </a:lnTo>
                <a:lnTo>
                  <a:pt x="429020" y="247478"/>
                </a:lnTo>
                <a:lnTo>
                  <a:pt x="382988" y="269540"/>
                </a:lnTo>
                <a:lnTo>
                  <a:pt x="342484" y="300734"/>
                </a:lnTo>
                <a:lnTo>
                  <a:pt x="340645" y="273938"/>
                </a:lnTo>
                <a:lnTo>
                  <a:pt x="321512" y="226539"/>
                </a:lnTo>
                <a:lnTo>
                  <a:pt x="289800" y="201980"/>
                </a:lnTo>
                <a:lnTo>
                  <a:pt x="247704" y="192022"/>
                </a:lnTo>
                <a:lnTo>
                  <a:pt x="235306" y="192284"/>
                </a:lnTo>
                <a:lnTo>
                  <a:pt x="223022" y="193938"/>
                </a:lnTo>
                <a:lnTo>
                  <a:pt x="211014" y="196999"/>
                </a:lnTo>
                <a:lnTo>
                  <a:pt x="199444" y="201483"/>
                </a:lnTo>
                <a:lnTo>
                  <a:pt x="191581" y="158075"/>
                </a:lnTo>
                <a:lnTo>
                  <a:pt x="174702" y="117440"/>
                </a:lnTo>
                <a:lnTo>
                  <a:pt x="150056" y="80833"/>
                </a:lnTo>
                <a:lnTo>
                  <a:pt x="118889" y="49507"/>
                </a:lnTo>
                <a:lnTo>
                  <a:pt x="82450" y="24718"/>
                </a:lnTo>
                <a:lnTo>
                  <a:pt x="41986" y="772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6" name="bg object 3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4751224" y="6479740"/>
            <a:ext cx="297531" cy="248909"/>
          </a:xfrm>
          <a:prstGeom prst="rect">
            <a:avLst/>
          </a:prstGeom>
        </p:spPr>
      </p:pic>
      <p:pic>
        <p:nvPicPr>
          <p:cNvPr id="37" name="bg object 3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4098" y="5221416"/>
            <a:ext cx="297531" cy="248910"/>
          </a:xfrm>
          <a:prstGeom prst="rect">
            <a:avLst/>
          </a:prstGeom>
        </p:spPr>
      </p:pic>
      <p:sp>
        <p:nvSpPr>
          <p:cNvPr id="68" name="bg object 68"/>
          <p:cNvSpPr/>
          <p:nvPr/>
        </p:nvSpPr>
        <p:spPr>
          <a:xfrm>
            <a:off x="0" y="185737"/>
            <a:ext cx="15119985" cy="8166734"/>
          </a:xfrm>
          <a:custGeom>
            <a:avLst/>
            <a:gdLst/>
            <a:ahLst/>
            <a:cxnLst/>
            <a:rect l="l" t="t" r="r" b="b"/>
            <a:pathLst>
              <a:path w="15119985" h="8166734">
                <a:moveTo>
                  <a:pt x="648271" y="7824190"/>
                </a:moveTo>
                <a:lnTo>
                  <a:pt x="528751" y="7780490"/>
                </a:lnTo>
                <a:lnTo>
                  <a:pt x="509384" y="7731176"/>
                </a:lnTo>
                <a:lnTo>
                  <a:pt x="487184" y="7709065"/>
                </a:lnTo>
                <a:lnTo>
                  <a:pt x="447979" y="7709065"/>
                </a:lnTo>
                <a:lnTo>
                  <a:pt x="377596" y="7726070"/>
                </a:lnTo>
                <a:lnTo>
                  <a:pt x="339217" y="7695514"/>
                </a:lnTo>
                <a:lnTo>
                  <a:pt x="306362" y="7690167"/>
                </a:lnTo>
                <a:lnTo>
                  <a:pt x="283425" y="7696733"/>
                </a:lnTo>
                <a:lnTo>
                  <a:pt x="274802" y="7701877"/>
                </a:lnTo>
                <a:lnTo>
                  <a:pt x="197713" y="7646035"/>
                </a:lnTo>
                <a:lnTo>
                  <a:pt x="145567" y="7629144"/>
                </a:lnTo>
                <a:lnTo>
                  <a:pt x="94551" y="7652791"/>
                </a:lnTo>
                <a:lnTo>
                  <a:pt x="20866" y="7718514"/>
                </a:lnTo>
                <a:lnTo>
                  <a:pt x="0" y="7714475"/>
                </a:lnTo>
                <a:lnTo>
                  <a:pt x="0" y="7824190"/>
                </a:lnTo>
                <a:lnTo>
                  <a:pt x="648271" y="7824190"/>
                </a:lnTo>
                <a:close/>
              </a:path>
              <a:path w="15119985" h="8166734">
                <a:moveTo>
                  <a:pt x="3581120" y="380606"/>
                </a:moveTo>
                <a:lnTo>
                  <a:pt x="3461601" y="336905"/>
                </a:lnTo>
                <a:lnTo>
                  <a:pt x="3442233" y="287578"/>
                </a:lnTo>
                <a:lnTo>
                  <a:pt x="3420033" y="265480"/>
                </a:lnTo>
                <a:lnTo>
                  <a:pt x="3380829" y="265480"/>
                </a:lnTo>
                <a:lnTo>
                  <a:pt x="3310445" y="282486"/>
                </a:lnTo>
                <a:lnTo>
                  <a:pt x="3272066" y="251917"/>
                </a:lnTo>
                <a:lnTo>
                  <a:pt x="3239211" y="246583"/>
                </a:lnTo>
                <a:lnTo>
                  <a:pt x="3216275" y="253149"/>
                </a:lnTo>
                <a:lnTo>
                  <a:pt x="3207651" y="258292"/>
                </a:lnTo>
                <a:lnTo>
                  <a:pt x="3130562" y="202438"/>
                </a:lnTo>
                <a:lnTo>
                  <a:pt x="3078416" y="185547"/>
                </a:lnTo>
                <a:lnTo>
                  <a:pt x="3027400" y="209194"/>
                </a:lnTo>
                <a:lnTo>
                  <a:pt x="2953715" y="274929"/>
                </a:lnTo>
                <a:lnTo>
                  <a:pt x="2884538" y="261505"/>
                </a:lnTo>
                <a:lnTo>
                  <a:pt x="2848089" y="263969"/>
                </a:lnTo>
                <a:lnTo>
                  <a:pt x="2832341" y="288531"/>
                </a:lnTo>
                <a:lnTo>
                  <a:pt x="2825229" y="341439"/>
                </a:lnTo>
                <a:lnTo>
                  <a:pt x="2730500" y="380606"/>
                </a:lnTo>
                <a:lnTo>
                  <a:pt x="3581120" y="380606"/>
                </a:lnTo>
                <a:close/>
              </a:path>
              <a:path w="15119985" h="8166734">
                <a:moveTo>
                  <a:pt x="7002285" y="7580096"/>
                </a:moveTo>
                <a:lnTo>
                  <a:pt x="6943725" y="7564564"/>
                </a:lnTo>
                <a:lnTo>
                  <a:pt x="6943712" y="7541374"/>
                </a:lnTo>
                <a:lnTo>
                  <a:pt x="6937883" y="7531125"/>
                </a:lnTo>
                <a:lnTo>
                  <a:pt x="6920966" y="7531557"/>
                </a:lnTo>
                <a:lnTo>
                  <a:pt x="6887718" y="7540422"/>
                </a:lnTo>
                <a:lnTo>
                  <a:pt x="6854850" y="7507325"/>
                </a:lnTo>
                <a:lnTo>
                  <a:pt x="6817411" y="7501928"/>
                </a:lnTo>
                <a:lnTo>
                  <a:pt x="6779285" y="7514806"/>
                </a:lnTo>
                <a:lnTo>
                  <a:pt x="6744386" y="7536497"/>
                </a:lnTo>
                <a:lnTo>
                  <a:pt x="6719189" y="7530020"/>
                </a:lnTo>
                <a:lnTo>
                  <a:pt x="6703809" y="7533449"/>
                </a:lnTo>
                <a:lnTo>
                  <a:pt x="6696138" y="7540295"/>
                </a:lnTo>
                <a:lnTo>
                  <a:pt x="6694043" y="7544016"/>
                </a:lnTo>
                <a:lnTo>
                  <a:pt x="6660997" y="7502474"/>
                </a:lnTo>
                <a:lnTo>
                  <a:pt x="6635788" y="7490917"/>
                </a:lnTo>
                <a:lnTo>
                  <a:pt x="6605676" y="7511440"/>
                </a:lnTo>
                <a:lnTo>
                  <a:pt x="6557886" y="7566114"/>
                </a:lnTo>
                <a:lnTo>
                  <a:pt x="6498298" y="7580096"/>
                </a:lnTo>
                <a:lnTo>
                  <a:pt x="7002285" y="7580096"/>
                </a:lnTo>
                <a:close/>
              </a:path>
              <a:path w="15119985" h="8166734">
                <a:moveTo>
                  <a:pt x="8203641" y="7660411"/>
                </a:moveTo>
                <a:lnTo>
                  <a:pt x="8123517" y="7641120"/>
                </a:lnTo>
                <a:lnTo>
                  <a:pt x="8131581" y="7613015"/>
                </a:lnTo>
                <a:lnTo>
                  <a:pt x="8129181" y="7599286"/>
                </a:lnTo>
                <a:lnTo>
                  <a:pt x="8111757" y="7596022"/>
                </a:lnTo>
                <a:lnTo>
                  <a:pt x="8074723" y="7599299"/>
                </a:lnTo>
                <a:lnTo>
                  <a:pt x="8074634" y="7556995"/>
                </a:lnTo>
                <a:lnTo>
                  <a:pt x="8059458" y="7528712"/>
                </a:lnTo>
                <a:lnTo>
                  <a:pt x="8033017" y="7513358"/>
                </a:lnTo>
                <a:lnTo>
                  <a:pt x="7999082" y="7509827"/>
                </a:lnTo>
                <a:lnTo>
                  <a:pt x="7961477" y="7517054"/>
                </a:lnTo>
                <a:lnTo>
                  <a:pt x="7923987" y="7533945"/>
                </a:lnTo>
                <a:lnTo>
                  <a:pt x="7902867" y="7513764"/>
                </a:lnTo>
                <a:lnTo>
                  <a:pt x="7880426" y="7514984"/>
                </a:lnTo>
                <a:lnTo>
                  <a:pt x="7857337" y="7530262"/>
                </a:lnTo>
                <a:lnTo>
                  <a:pt x="7834249" y="7552245"/>
                </a:lnTo>
                <a:lnTo>
                  <a:pt x="7786370" y="7512748"/>
                </a:lnTo>
                <a:lnTo>
                  <a:pt x="7740650" y="7499909"/>
                </a:lnTo>
                <a:lnTo>
                  <a:pt x="7698867" y="7506170"/>
                </a:lnTo>
                <a:lnTo>
                  <a:pt x="7662824" y="7523975"/>
                </a:lnTo>
                <a:lnTo>
                  <a:pt x="7634313" y="7545768"/>
                </a:lnTo>
                <a:lnTo>
                  <a:pt x="7615110" y="7564006"/>
                </a:lnTo>
                <a:lnTo>
                  <a:pt x="7599210" y="7536802"/>
                </a:lnTo>
                <a:lnTo>
                  <a:pt x="7570102" y="7526033"/>
                </a:lnTo>
                <a:lnTo>
                  <a:pt x="7533919" y="7528712"/>
                </a:lnTo>
                <a:lnTo>
                  <a:pt x="7496759" y="7541895"/>
                </a:lnTo>
                <a:lnTo>
                  <a:pt x="7464717" y="7562596"/>
                </a:lnTo>
                <a:lnTo>
                  <a:pt x="7443902" y="7587856"/>
                </a:lnTo>
                <a:lnTo>
                  <a:pt x="7440409" y="7614691"/>
                </a:lnTo>
                <a:lnTo>
                  <a:pt x="7408685" y="7609675"/>
                </a:lnTo>
                <a:lnTo>
                  <a:pt x="7388720" y="7619035"/>
                </a:lnTo>
                <a:lnTo>
                  <a:pt x="7378344" y="7632332"/>
                </a:lnTo>
                <a:lnTo>
                  <a:pt x="7375360" y="7639088"/>
                </a:lnTo>
                <a:lnTo>
                  <a:pt x="7311695" y="7660411"/>
                </a:lnTo>
                <a:lnTo>
                  <a:pt x="8203641" y="7660411"/>
                </a:lnTo>
                <a:close/>
              </a:path>
              <a:path w="15119985" h="8166734">
                <a:moveTo>
                  <a:pt x="11450574" y="308546"/>
                </a:moveTo>
                <a:lnTo>
                  <a:pt x="11296523" y="271449"/>
                </a:lnTo>
                <a:lnTo>
                  <a:pt x="11312017" y="217436"/>
                </a:lnTo>
                <a:lnTo>
                  <a:pt x="11307407" y="191058"/>
                </a:lnTo>
                <a:lnTo>
                  <a:pt x="11273917" y="184772"/>
                </a:lnTo>
                <a:lnTo>
                  <a:pt x="11202721" y="191046"/>
                </a:lnTo>
                <a:lnTo>
                  <a:pt x="11206658" y="143230"/>
                </a:lnTo>
                <a:lnTo>
                  <a:pt x="11200981" y="103720"/>
                </a:lnTo>
                <a:lnTo>
                  <a:pt x="11165535" y="48221"/>
                </a:lnTo>
                <a:lnTo>
                  <a:pt x="11105858" y="21831"/>
                </a:lnTo>
                <a:lnTo>
                  <a:pt x="11069904" y="18707"/>
                </a:lnTo>
                <a:lnTo>
                  <a:pt x="11031449" y="21844"/>
                </a:lnTo>
                <a:lnTo>
                  <a:pt x="10991672" y="30911"/>
                </a:lnTo>
                <a:lnTo>
                  <a:pt x="10951782" y="45542"/>
                </a:lnTo>
                <a:lnTo>
                  <a:pt x="10912932" y="65417"/>
                </a:lnTo>
                <a:lnTo>
                  <a:pt x="10880674" y="30645"/>
                </a:lnTo>
                <a:lnTo>
                  <a:pt x="10846664" y="24015"/>
                </a:lnTo>
                <a:lnTo>
                  <a:pt x="10811510" y="38290"/>
                </a:lnTo>
                <a:lnTo>
                  <a:pt x="10775874" y="66230"/>
                </a:lnTo>
                <a:lnTo>
                  <a:pt x="10740403" y="100596"/>
                </a:lnTo>
                <a:lnTo>
                  <a:pt x="10694073" y="55333"/>
                </a:lnTo>
                <a:lnTo>
                  <a:pt x="10648353" y="24688"/>
                </a:lnTo>
                <a:lnTo>
                  <a:pt x="10603675" y="6845"/>
                </a:lnTo>
                <a:lnTo>
                  <a:pt x="10560456" y="0"/>
                </a:lnTo>
                <a:lnTo>
                  <a:pt x="10519131" y="2336"/>
                </a:lnTo>
                <a:lnTo>
                  <a:pt x="10480142" y="12026"/>
                </a:lnTo>
                <a:lnTo>
                  <a:pt x="10443896" y="27279"/>
                </a:lnTo>
                <a:lnTo>
                  <a:pt x="10410850" y="46253"/>
                </a:lnTo>
                <a:lnTo>
                  <a:pt x="10356024" y="88150"/>
                </a:lnTo>
                <a:lnTo>
                  <a:pt x="10319118" y="123202"/>
                </a:lnTo>
                <a:lnTo>
                  <a:pt x="10306507" y="90779"/>
                </a:lnTo>
                <a:lnTo>
                  <a:pt x="10284981" y="68275"/>
                </a:lnTo>
                <a:lnTo>
                  <a:pt x="10256355" y="54787"/>
                </a:lnTo>
                <a:lnTo>
                  <a:pt x="10222484" y="49453"/>
                </a:lnTo>
                <a:lnTo>
                  <a:pt x="10185171" y="51371"/>
                </a:lnTo>
                <a:lnTo>
                  <a:pt x="10146271" y="59639"/>
                </a:lnTo>
                <a:lnTo>
                  <a:pt x="10107612" y="73367"/>
                </a:lnTo>
                <a:lnTo>
                  <a:pt x="10071024" y="91681"/>
                </a:lnTo>
                <a:lnTo>
                  <a:pt x="10038347" y="113665"/>
                </a:lnTo>
                <a:lnTo>
                  <a:pt x="9992004" y="165138"/>
                </a:lnTo>
                <a:lnTo>
                  <a:pt x="9982022" y="192836"/>
                </a:lnTo>
                <a:lnTo>
                  <a:pt x="9983267" y="220637"/>
                </a:lnTo>
                <a:lnTo>
                  <a:pt x="9922269" y="211010"/>
                </a:lnTo>
                <a:lnTo>
                  <a:pt x="9883877" y="229019"/>
                </a:lnTo>
                <a:lnTo>
                  <a:pt x="9863925" y="254558"/>
                </a:lnTo>
                <a:lnTo>
                  <a:pt x="9858197" y="267538"/>
                </a:lnTo>
                <a:lnTo>
                  <a:pt x="9735807" y="308546"/>
                </a:lnTo>
                <a:lnTo>
                  <a:pt x="11450574" y="308546"/>
                </a:lnTo>
                <a:close/>
              </a:path>
              <a:path w="15119985" h="8166734">
                <a:moveTo>
                  <a:pt x="14491183" y="8166494"/>
                </a:moveTo>
                <a:lnTo>
                  <a:pt x="14371663" y="8122793"/>
                </a:lnTo>
                <a:lnTo>
                  <a:pt x="14352296" y="8073479"/>
                </a:lnTo>
                <a:lnTo>
                  <a:pt x="14330096" y="8051368"/>
                </a:lnTo>
                <a:lnTo>
                  <a:pt x="14290891" y="8051368"/>
                </a:lnTo>
                <a:lnTo>
                  <a:pt x="14220508" y="8068373"/>
                </a:lnTo>
                <a:lnTo>
                  <a:pt x="14182128" y="8037817"/>
                </a:lnTo>
                <a:lnTo>
                  <a:pt x="14149273" y="8032470"/>
                </a:lnTo>
                <a:lnTo>
                  <a:pt x="14126337" y="8039036"/>
                </a:lnTo>
                <a:lnTo>
                  <a:pt x="14117714" y="8044180"/>
                </a:lnTo>
                <a:lnTo>
                  <a:pt x="14040638" y="7988325"/>
                </a:lnTo>
                <a:lnTo>
                  <a:pt x="13988491" y="7971447"/>
                </a:lnTo>
                <a:lnTo>
                  <a:pt x="13937475" y="7995094"/>
                </a:lnTo>
                <a:lnTo>
                  <a:pt x="13863777" y="8060817"/>
                </a:lnTo>
                <a:lnTo>
                  <a:pt x="13794600" y="8047406"/>
                </a:lnTo>
                <a:lnTo>
                  <a:pt x="13758151" y="8049857"/>
                </a:lnTo>
                <a:lnTo>
                  <a:pt x="13742403" y="8074419"/>
                </a:lnTo>
                <a:lnTo>
                  <a:pt x="13735291" y="8127327"/>
                </a:lnTo>
                <a:lnTo>
                  <a:pt x="13640562" y="8166494"/>
                </a:lnTo>
                <a:lnTo>
                  <a:pt x="14491183" y="8166494"/>
                </a:lnTo>
                <a:close/>
              </a:path>
              <a:path w="15119985" h="8166734">
                <a:moveTo>
                  <a:pt x="15119985" y="7210285"/>
                </a:moveTo>
                <a:lnTo>
                  <a:pt x="15068779" y="7226300"/>
                </a:lnTo>
                <a:lnTo>
                  <a:pt x="15032939" y="7245261"/>
                </a:lnTo>
                <a:lnTo>
                  <a:pt x="15002269" y="7268261"/>
                </a:lnTo>
                <a:lnTo>
                  <a:pt x="14966696" y="7321474"/>
                </a:lnTo>
                <a:lnTo>
                  <a:pt x="14966874" y="7349185"/>
                </a:lnTo>
                <a:lnTo>
                  <a:pt x="14918639" y="7330745"/>
                </a:lnTo>
                <a:lnTo>
                  <a:pt x="14891576" y="7328713"/>
                </a:lnTo>
                <a:lnTo>
                  <a:pt x="14875815" y="7346797"/>
                </a:lnTo>
                <a:lnTo>
                  <a:pt x="14861451" y="7388707"/>
                </a:lnTo>
                <a:lnTo>
                  <a:pt x="14758289" y="7423277"/>
                </a:lnTo>
                <a:lnTo>
                  <a:pt x="15119985" y="7423277"/>
                </a:lnTo>
                <a:lnTo>
                  <a:pt x="15119985" y="7210285"/>
                </a:lnTo>
                <a:close/>
              </a:path>
              <a:path w="15119985" h="8166734">
                <a:moveTo>
                  <a:pt x="15119985" y="3125749"/>
                </a:moveTo>
                <a:lnTo>
                  <a:pt x="15086051" y="3114764"/>
                </a:lnTo>
                <a:lnTo>
                  <a:pt x="15035035" y="3138411"/>
                </a:lnTo>
                <a:lnTo>
                  <a:pt x="14961350" y="3204146"/>
                </a:lnTo>
                <a:lnTo>
                  <a:pt x="14892173" y="3190722"/>
                </a:lnTo>
                <a:lnTo>
                  <a:pt x="14855724" y="3193186"/>
                </a:lnTo>
                <a:lnTo>
                  <a:pt x="14839976" y="3217748"/>
                </a:lnTo>
                <a:lnTo>
                  <a:pt x="14832864" y="3270656"/>
                </a:lnTo>
                <a:lnTo>
                  <a:pt x="14738134" y="3309823"/>
                </a:lnTo>
                <a:lnTo>
                  <a:pt x="15119985" y="3309823"/>
                </a:lnTo>
                <a:lnTo>
                  <a:pt x="15119985" y="312574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25">
            <a:extLst>
              <a:ext uri="{FF2B5EF4-FFF2-40B4-BE49-F238E27FC236}">
                <a16:creationId xmlns:a16="http://schemas.microsoft.com/office/drawing/2014/main" id="{1A271188-3245-76FB-BFC4-EDC6BE34DAF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57" y="7869115"/>
            <a:ext cx="15119985" cy="2824285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442930" y="1830945"/>
            <a:ext cx="393065" cy="1119505"/>
          </a:xfrm>
          <a:prstGeom prst="rect">
            <a:avLst/>
          </a:prstGeom>
        </p:spPr>
        <p:txBody>
          <a:bodyPr vert="vert270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200" b="1" dirty="0">
                <a:solidFill>
                  <a:srgbClr val="FFFFFF"/>
                </a:solidFill>
                <a:latin typeface="Gotham"/>
                <a:cs typeface="Gotham"/>
              </a:rPr>
              <a:t>WEEK </a:t>
            </a:r>
            <a:r>
              <a:rPr sz="2200" b="1" spc="-50" dirty="0">
                <a:solidFill>
                  <a:srgbClr val="FFFFFF"/>
                </a:solidFill>
                <a:latin typeface="Gotham"/>
                <a:cs typeface="Gotham"/>
              </a:rPr>
              <a:t>1</a:t>
            </a:r>
            <a:endParaRPr sz="2200">
              <a:latin typeface="Gotham"/>
              <a:cs typeface="Gotham"/>
            </a:endParaRPr>
          </a:p>
        </p:txBody>
      </p:sp>
      <p:graphicFrame>
        <p:nvGraphicFramePr>
          <p:cNvPr id="112" name="object 4">
            <a:extLst>
              <a:ext uri="{FF2B5EF4-FFF2-40B4-BE49-F238E27FC236}">
                <a16:creationId xmlns:a16="http://schemas.microsoft.com/office/drawing/2014/main" id="{9D6F0D32-28B3-C18E-FA1E-67CD536C3D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0133122"/>
              </p:ext>
            </p:extLst>
          </p:nvPr>
        </p:nvGraphicFramePr>
        <p:xfrm>
          <a:off x="505268" y="867993"/>
          <a:ext cx="14165268" cy="31018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165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65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65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165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8330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165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1652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4165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41652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949777">
                <a:tc rowSpan="2">
                  <a:txBody>
                    <a:bodyPr/>
                    <a:lstStyle/>
                    <a:p>
                      <a:pPr marL="199390" marR="185420" algn="ctr">
                        <a:lnSpc>
                          <a:spcPts val="1400"/>
                        </a:lnSpc>
                        <a:spcBef>
                          <a:spcPts val="405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Cheese &amp; Tomato Pasta Bake with Homemade Garlic Bread </a:t>
                      </a:r>
                    </a:p>
                    <a:p>
                      <a:pPr marL="199390" marR="185420" algn="ctr">
                        <a:lnSpc>
                          <a:spcPts val="1400"/>
                        </a:lnSpc>
                        <a:spcBef>
                          <a:spcPts val="405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1435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C2C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84480" marR="27051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Beef Burger with Wedges</a:t>
                      </a:r>
                    </a:p>
                    <a:p>
                      <a:pPr marL="284480" marR="27051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>
                          <a:latin typeface="Gotham Black"/>
                          <a:cs typeface="Gotham Black"/>
                        </a:rPr>
                        <a:t>  Quorn </a:t>
                      </a:r>
                      <a:r>
                        <a:rPr lang="en-GB" sz="1200" dirty="0">
                          <a:latin typeface="Gotham Black"/>
                          <a:cs typeface="Gotham Black"/>
                        </a:rPr>
                        <a:t>Fillet with Roast Potatoes, Yorkshire Pudding and Gravy</a:t>
                      </a:r>
                    </a:p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 </a:t>
                      </a:r>
                    </a:p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 Roast Gammon with Roast Potatoes, Yorkshire Pudding and Gravy</a:t>
                      </a:r>
                    </a:p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  <a:p>
                      <a:pPr marL="123825" marR="109855" lvl="0" indent="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09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atin typeface="Gotham-Book"/>
                        <a:cs typeface="Gotham-Book"/>
                      </a:endParaRP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>
                  <a:txBody>
                    <a:bodyPr/>
                    <a:lstStyle/>
                    <a:p>
                      <a:pPr marL="671195" marR="657225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Italian Quorn Meatballs Sub with Garlic &amp; Herb Wedges</a:t>
                      </a:r>
                    </a:p>
                    <a:p>
                      <a:pPr marL="671195" marR="657225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99390" marR="185420" algn="ctr">
                        <a:lnSpc>
                          <a:spcPts val="1400"/>
                        </a:lnSpc>
                        <a:spcBef>
                          <a:spcPts val="405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Chickpea &amp; Vegetable Jaloff with Flatbread </a:t>
                      </a:r>
                    </a:p>
                    <a:p>
                      <a:pPr marL="243840" marR="22987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 </a:t>
                      </a:r>
                    </a:p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 </a:t>
                      </a:r>
                    </a:p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Roast Pork with Mash Potatoes, Yorkshire Pudding and Gravy</a:t>
                      </a:r>
                    </a:p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  <a:p>
                      <a:pPr marL="123825" marR="109855" lvl="0" indent="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09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atin typeface="Gotham-Book"/>
                        <a:cs typeface="Gotham-Book"/>
                      </a:endParaRPr>
                    </a:p>
                    <a:p>
                      <a:pPr marL="307975" marR="224790" lvl="0" indent="-69215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4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atin typeface="Gotham Black"/>
                        <a:cs typeface="Gotham Black"/>
                      </a:endParaRPr>
                    </a:p>
                    <a:p>
                      <a:pPr marL="307975" marR="224790" lvl="0" indent="-69215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4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>
                        <a:latin typeface="Gotham-Book"/>
                        <a:cs typeface="Gotham-Book"/>
                      </a:endParaRPr>
                    </a:p>
                  </a:txBody>
                  <a:tcPr marL="0" marR="0" marT="52704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09550" marR="195580" algn="ctr">
                        <a:lnSpc>
                          <a:spcPts val="1400"/>
                        </a:lnSpc>
                        <a:spcBef>
                          <a:spcPts val="414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Cheese &amp; Tomato Quiche with Chips</a:t>
                      </a:r>
                    </a:p>
                    <a:p>
                      <a:pPr marL="209550" marR="195580" algn="ctr">
                        <a:lnSpc>
                          <a:spcPts val="1400"/>
                        </a:lnSpc>
                        <a:spcBef>
                          <a:spcPts val="414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2704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0190" marR="238760" algn="ctr">
                        <a:lnSpc>
                          <a:spcPts val="1400"/>
                        </a:lnSpc>
                        <a:spcBef>
                          <a:spcPts val="415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Fish Fingers, Chips &amp; Tomato Ketchup</a:t>
                      </a:r>
                    </a:p>
                    <a:p>
                      <a:pPr marL="250190" marR="238760" algn="ctr">
                        <a:lnSpc>
                          <a:spcPts val="1400"/>
                        </a:lnSpc>
                        <a:spcBef>
                          <a:spcPts val="415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654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1435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>
                  <a:txBody>
                    <a:bodyPr/>
                    <a:lstStyle/>
                    <a:p>
                      <a:pPr marL="612140" marR="598170" lvl="0" indent="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4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 Black"/>
                        </a:rPr>
                        <a:t>Margherita Pizza with Garlic &amp; Herb Wedges</a:t>
                      </a:r>
                      <a:r>
                        <a:rPr lang="en-GB" sz="1200" dirty="0">
                          <a:latin typeface="Gotham Black"/>
                          <a:cs typeface="Gotham Black"/>
                        </a:rPr>
                        <a:t> </a:t>
                      </a:r>
                    </a:p>
                  </a:txBody>
                  <a:tcPr marL="0" marR="0" marT="52704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70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70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705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6999">
                <a:tc gridSpan="2">
                  <a:txBody>
                    <a:bodyPr/>
                    <a:lstStyle/>
                    <a:p>
                      <a:pPr marL="429259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         Sweetcorn &amp; Broccoli</a:t>
                      </a:r>
                    </a:p>
                  </a:txBody>
                  <a:tcPr marL="0" marR="0" marT="42545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C2C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69265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     Green Beans &amp; Carrots</a:t>
                      </a:r>
                    </a:p>
                  </a:txBody>
                  <a:tcPr marL="0" marR="0" marT="4254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7405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Sweetcorn &amp; Mixed Salad</a:t>
                      </a:r>
                    </a:p>
                  </a:txBody>
                  <a:tcPr marL="0" marR="0" marT="4254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7531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   Cabbage &amp; Carrots</a:t>
                      </a:r>
                    </a:p>
                  </a:txBody>
                  <a:tcPr marL="0" marR="0" marT="4254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630555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    Peas &amp; Baked Beans</a:t>
                      </a:r>
                    </a:p>
                  </a:txBody>
                  <a:tcPr marL="0" marR="0" marT="4254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9C2C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362">
                <a:tc gridSpan="2">
                  <a:txBody>
                    <a:bodyPr/>
                    <a:lstStyle/>
                    <a:p>
                      <a:pPr marL="901065" marR="546735" lvl="0" indent="-339725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Vanilla Ice Cream</a:t>
                      </a:r>
                    </a:p>
                  </a:txBody>
                  <a:tcPr marL="0" marR="0" marT="52705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9C2C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668020" marR="574675" lvl="0" indent="-79375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 Orange Jelly with Mandarins</a:t>
                      </a: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9C2C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8020" marR="574675" lvl="0" indent="-79375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Apple &amp; Cherry Sponge</a:t>
                      </a: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9C2C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668020" marR="574675" lvl="0" indent="-79375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Oat Dream Cookie</a:t>
                      </a: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9C2C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699135" marR="597535" lvl="0" indent="-8763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Chocolate &amp; Beetroot Brownie</a:t>
                      </a: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9C2C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4" name="object 2">
            <a:extLst>
              <a:ext uri="{FF2B5EF4-FFF2-40B4-BE49-F238E27FC236}">
                <a16:creationId xmlns:a16="http://schemas.microsoft.com/office/drawing/2014/main" id="{0BEB6770-D277-BF16-7EF3-932FAACE77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341408"/>
              </p:ext>
            </p:extLst>
          </p:nvPr>
        </p:nvGraphicFramePr>
        <p:xfrm>
          <a:off x="450151" y="4209293"/>
          <a:ext cx="14160597" cy="29092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160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60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6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160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83211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160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1606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41606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41606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788035">
                <a:tc rowSpan="2">
                  <a:txBody>
                    <a:bodyPr/>
                    <a:lstStyle/>
                    <a:p>
                      <a:pPr marL="81915" marR="67310" lvl="0" indent="-635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09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Sausages and Wedges </a:t>
                      </a:r>
                    </a:p>
                    <a:p>
                      <a:pPr marL="227965" marR="213995" algn="ctr">
                        <a:lnSpc>
                          <a:spcPts val="1400"/>
                        </a:lnSpc>
                        <a:spcBef>
                          <a:spcPts val="405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1435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B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50800" marR="34925" algn="ctr">
                        <a:lnSpc>
                          <a:spcPts val="1400"/>
                        </a:lnSpc>
                        <a:spcBef>
                          <a:spcPts val="405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Cajun Quorn Burger with Peri-Peri Mayo &amp; Wedges</a:t>
                      </a:r>
                    </a:p>
                    <a:p>
                      <a:pPr marL="50800" marR="34925" algn="ctr">
                        <a:lnSpc>
                          <a:spcPts val="1400"/>
                        </a:lnSpc>
                        <a:spcBef>
                          <a:spcPts val="405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143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21615" marR="207010" indent="-635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Cheese &amp; Leek Pasty  with Roast Potatoes and Gravy</a:t>
                      </a:r>
                    </a:p>
                    <a:p>
                      <a:pPr marL="221615" marR="207010" indent="-635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 </a:t>
                      </a:r>
                    </a:p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 Roast Chicken with Roast Potatoes, Yorkshire Pudding and Gravy</a:t>
                      </a:r>
                    </a:p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  <a:p>
                      <a:pPr marL="123825" marR="109855" lvl="0" indent="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09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atin typeface="Gotham-Book"/>
                        <a:cs typeface="Gotham-Book"/>
                      </a:endParaRPr>
                    </a:p>
                    <a:p>
                      <a:pPr marL="286385" marR="66675" indent="-20574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dirty="0">
                        <a:latin typeface="Gotham-Book"/>
                        <a:cs typeface="Gotham-Book"/>
                      </a:endParaRP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>
                  <a:txBody>
                    <a:bodyPr/>
                    <a:lstStyle/>
                    <a:p>
                      <a:pPr marL="671195" marR="657225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Vegetable Chow Mein</a:t>
                      </a:r>
                    </a:p>
                    <a:p>
                      <a:pPr marL="671195" marR="657225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86385" marR="66675" indent="-20574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Pepper &amp; Mixed Bean Enchilada with Mexican Rice</a:t>
                      </a: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 </a:t>
                      </a:r>
                    </a:p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 Roast Beef with Mash Potatoes, Yorkshire Pudding and Gravy</a:t>
                      </a:r>
                    </a:p>
                    <a:p>
                      <a:pPr marL="123825" marR="109855" lvl="0" indent="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09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>
                        <a:latin typeface="Gotham-Book"/>
                        <a:cs typeface="Gotham-Book"/>
                      </a:endParaRPr>
                    </a:p>
                    <a:p>
                      <a:pPr marL="123825" marR="109855" lvl="0" indent="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09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atin typeface="Gotham-Book"/>
                        <a:cs typeface="Gotham-Book"/>
                      </a:endParaRPr>
                    </a:p>
                    <a:p>
                      <a:pPr marL="286385" marR="66675" indent="-20574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dirty="0">
                        <a:latin typeface="Gotham-Book"/>
                        <a:cs typeface="Gotham-Book"/>
                      </a:endParaRPr>
                    </a:p>
                    <a:p>
                      <a:pPr marL="227965" marR="213995" algn="ctr">
                        <a:lnSpc>
                          <a:spcPts val="1400"/>
                        </a:lnSpc>
                        <a:spcBef>
                          <a:spcPts val="405"/>
                        </a:spcBef>
                      </a:pPr>
                      <a:endParaRPr lang="en-GB" sz="1200" dirty="0">
                        <a:latin typeface="Gotham Black"/>
                        <a:cs typeface="Gotham Black"/>
                      </a:endParaRP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11760" marR="97155" algn="ctr">
                        <a:lnSpc>
                          <a:spcPts val="1400"/>
                        </a:lnSpc>
                        <a:spcBef>
                          <a:spcPts val="414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Quorn Dippers with Chips &amp; Tomato Ketchup</a:t>
                      </a:r>
                    </a:p>
                    <a:p>
                      <a:pPr marL="111760" marR="97155" algn="ctr">
                        <a:lnSpc>
                          <a:spcPts val="1400"/>
                        </a:lnSpc>
                        <a:spcBef>
                          <a:spcPts val="414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2704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3175" algn="ctr">
                        <a:lnSpc>
                          <a:spcPts val="1420"/>
                        </a:lnSpc>
                        <a:spcBef>
                          <a:spcPts val="335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Battered Fish, </a:t>
                      </a:r>
                    </a:p>
                    <a:p>
                      <a:pPr marL="3175" algn="ctr">
                        <a:lnSpc>
                          <a:spcPts val="1420"/>
                        </a:lnSpc>
                        <a:spcBef>
                          <a:spcPts val="335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Chips &amp; Tomato Ketchup</a:t>
                      </a:r>
                    </a:p>
                    <a:p>
                      <a:pPr marL="3175" algn="ctr">
                        <a:lnSpc>
                          <a:spcPts val="1420"/>
                        </a:lnSpc>
                        <a:spcBef>
                          <a:spcPts val="335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4254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103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1435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143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>
                  <a:txBody>
                    <a:bodyPr/>
                    <a:lstStyle/>
                    <a:p>
                      <a:pPr marL="657225" marR="642620" lvl="0" indent="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 Black"/>
                        </a:rPr>
                        <a:t>Cheese Panini with Paprika Wedges</a:t>
                      </a:r>
                      <a:r>
                        <a:rPr lang="en-GB" sz="1200" dirty="0">
                          <a:latin typeface="Gotham Black"/>
                          <a:cs typeface="Gotham Black"/>
                        </a:rPr>
                        <a:t> </a:t>
                      </a: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70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42545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6924">
                <a:tc gridSpan="2">
                  <a:txBody>
                    <a:bodyPr/>
                    <a:lstStyle/>
                    <a:p>
                      <a:pPr marL="360000" lvl="0" algn="l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        Sweetcorn &amp; Mushy Peas</a:t>
                      </a:r>
                    </a:p>
                  </a:txBody>
                  <a:tcPr marL="0" marR="0" marT="42545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B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36000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               Carrots &amp; Broccoli</a:t>
                      </a:r>
                    </a:p>
                  </a:txBody>
                  <a:tcPr marL="0" marR="0" marT="4254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7865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Sweetcorn &amp; Green Bean Slaw</a:t>
                      </a:r>
                    </a:p>
                  </a:txBody>
                  <a:tcPr marL="0" marR="0" marT="4254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5200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Cauliflower &amp; Broccoli</a:t>
                      </a:r>
                    </a:p>
                  </a:txBody>
                  <a:tcPr marL="0" marR="0" marT="4254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630555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    Peas &amp; Baked Beans</a:t>
                      </a:r>
                    </a:p>
                  </a:txBody>
                  <a:tcPr marL="0" marR="0" marT="4254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CCAB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3230">
                <a:tc gridSpan="2">
                  <a:txBody>
                    <a:bodyPr/>
                    <a:lstStyle/>
                    <a:p>
                      <a:pPr marL="892810" marR="718185" lvl="0" indent="-16002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Frozen Strawberry Yoghurt</a:t>
                      </a:r>
                    </a:p>
                  </a:txBody>
                  <a:tcPr marL="0" marR="0" marT="52705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CCAB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917575" marR="814069" lvl="0" indent="-9271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Chocolate Rice Crispie Cake</a:t>
                      </a: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CCAB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7575" marR="814069" lvl="0" indent="-9271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Pear &amp; Banana Sponge</a:t>
                      </a: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CCAB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91565" marR="817244" lvl="0" indent="-259715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    Pear &amp; Banana Sponge</a:t>
                      </a: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CCAB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1091565" marR="817244" lvl="0" indent="-259715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   Fruity Flapjack</a:t>
                      </a: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CCAB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5" name="object 3">
            <a:extLst>
              <a:ext uri="{FF2B5EF4-FFF2-40B4-BE49-F238E27FC236}">
                <a16:creationId xmlns:a16="http://schemas.microsoft.com/office/drawing/2014/main" id="{4092CA36-98CE-7AFF-2B02-6E79CE774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236470"/>
              </p:ext>
            </p:extLst>
          </p:nvPr>
        </p:nvGraphicFramePr>
        <p:xfrm>
          <a:off x="433781" y="7073219"/>
          <a:ext cx="14181127" cy="338594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181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81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181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83622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181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1811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418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41811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78344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dirty="0">
                          <a:latin typeface="Gotham-Book"/>
                          <a:cs typeface="Gotham Black"/>
                        </a:rPr>
                        <a:t>Quorn BBQ Relish Hot Dog with Wedges</a:t>
                      </a:r>
                      <a:endParaRPr lang="en-GB" sz="1200" b="0" dirty="0">
                        <a:latin typeface="Gotham Black"/>
                        <a:cs typeface="Gotham Black"/>
                      </a:endParaRPr>
                    </a:p>
                    <a:p>
                      <a:pPr marL="148590" marR="134620" algn="ctr">
                        <a:lnSpc>
                          <a:spcPts val="1400"/>
                        </a:lnSpc>
                        <a:spcBef>
                          <a:spcPts val="405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1435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6B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effectLst/>
                          <a:latin typeface="Aptos" panose="020B0004020202020204" pitchFamily="34" charset="0"/>
                          <a:ea typeface="DengXian" panose="02010600030101010101" pitchFamily="2" charset="-122"/>
                          <a:cs typeface="Kokila" panose="01010601010101010101" pitchFamily="2"/>
                        </a:rPr>
                        <a:t> Chicken Meatballs in a Tomato Sauce  with Penne Pasta</a:t>
                      </a:r>
                    </a:p>
                    <a:p>
                      <a:pPr marL="62230" marR="47625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52705" marR="38735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Quorn Paella</a:t>
                      </a:r>
                    </a:p>
                    <a:p>
                      <a:pPr marL="52705" marR="38735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sz="1200" dirty="0">
                        <a:latin typeface="Gotham Black"/>
                        <a:cs typeface="Gotham Black"/>
                      </a:endParaRP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 </a:t>
                      </a:r>
                    </a:p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 Roast Gammon with Roast Potatoes, Yorkshire Pudding and Gravy</a:t>
                      </a:r>
                    </a:p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  <a:p>
                      <a:pPr marL="123825" marR="109855" lvl="0" indent="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09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atin typeface="Gotham-Book"/>
                        <a:cs typeface="Gotham-Book"/>
                      </a:endParaRPr>
                    </a:p>
                    <a:p>
                      <a:pPr marL="286385" marR="66675" indent="-20574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dirty="0">
                        <a:latin typeface="Gotham-Book"/>
                        <a:cs typeface="Gotham-Book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Kokila" panose="01010601010101010101" pitchFamily="2"/>
                      </a:endParaRP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>
                  <a:txBody>
                    <a:bodyPr/>
                    <a:lstStyle/>
                    <a:p>
                      <a:pPr marL="62230" marR="47625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Singapore Vegetable Stir Fry with Noodles </a:t>
                      </a: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22885" marR="208915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Macaroni Cheese &amp; Garlic Bread</a:t>
                      </a:r>
                    </a:p>
                    <a:p>
                      <a:pPr marL="222885" marR="208915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 </a:t>
                      </a:r>
                    </a:p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dirty="0">
                        <a:latin typeface="Gotham Black"/>
                        <a:cs typeface="Gotham Black"/>
                      </a:endParaRPr>
                    </a:p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 Roast Pork with Mash Potatoes, Yorkshire Pudding and Gravy</a:t>
                      </a:r>
                    </a:p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  <a:p>
                      <a:pPr marL="286385" marR="66675" indent="-20574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dirty="0">
                        <a:latin typeface="Gotham-Book"/>
                        <a:cs typeface="Gotham-Book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Kokila" panose="01010601010101010101" pitchFamily="2"/>
                      </a:endParaRPr>
                    </a:p>
                    <a:p>
                      <a:pPr marL="62230" marR="47625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endParaRPr lang="en-GB" sz="1200" dirty="0">
                        <a:latin typeface="Gotham Black"/>
                        <a:cs typeface="Gotham Black"/>
                      </a:endParaRPr>
                    </a:p>
                  </a:txBody>
                  <a:tcPr marL="0" marR="0" marT="52704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88900" marR="74930" algn="ctr">
                        <a:lnSpc>
                          <a:spcPts val="1400"/>
                        </a:lnSpc>
                        <a:spcBef>
                          <a:spcPts val="415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Cheese &amp; Baked Bean Wrap with Chips</a:t>
                      </a:r>
                    </a:p>
                    <a:p>
                      <a:pPr marL="88900" marR="74930" algn="ctr">
                        <a:lnSpc>
                          <a:spcPts val="1400"/>
                        </a:lnSpc>
                        <a:spcBef>
                          <a:spcPts val="415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0190" marR="238760" algn="ctr">
                        <a:lnSpc>
                          <a:spcPts val="1400"/>
                        </a:lnSpc>
                        <a:spcBef>
                          <a:spcPts val="415"/>
                        </a:spcBef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Fish Fingers, Chips &amp; Tomato Ketchup</a:t>
                      </a:r>
                    </a:p>
                    <a:p>
                      <a:pPr marL="250190" marR="238760" algn="ctr">
                        <a:lnSpc>
                          <a:spcPts val="1400"/>
                        </a:lnSpc>
                        <a:spcBef>
                          <a:spcPts val="415"/>
                        </a:spcBef>
                      </a:pPr>
                      <a:endParaRPr lang="en-GB" sz="1200" b="1" dirty="0">
                        <a:latin typeface="Gotham Black"/>
                        <a:cs typeface="Gotham Black"/>
                      </a:endParaRP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958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1435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>
                  <a:txBody>
                    <a:bodyPr/>
                    <a:lstStyle/>
                    <a:p>
                      <a:pPr marL="765175" marR="751840" lvl="0" indent="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 Black"/>
                          <a:cs typeface="Gotham Black"/>
                        </a:rPr>
                        <a:t>Margherita Pizza Baguette with Cajun Wedges</a:t>
                      </a: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70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70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705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0770">
                <a:tc gridSpan="2">
                  <a:txBody>
                    <a:bodyPr/>
                    <a:lstStyle/>
                    <a:p>
                      <a:pPr marL="21600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Roasted Med Veg &amp; Sweetcorn</a:t>
                      </a:r>
                    </a:p>
                  </a:txBody>
                  <a:tcPr marL="0" marR="0" marT="42545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6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36000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Carrots &amp; Peas</a:t>
                      </a:r>
                    </a:p>
                  </a:txBody>
                  <a:tcPr marL="0" marR="0" marT="4254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326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Sweetcorn &amp; Green Beans</a:t>
                      </a:r>
                    </a:p>
                  </a:txBody>
                  <a:tcPr marL="0" marR="0" marT="4254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45085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Peas &amp; Cauliflower</a:t>
                      </a:r>
                    </a:p>
                  </a:txBody>
                  <a:tcPr marL="0" marR="0" marT="4254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630555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  Peas &amp; Baked Beans</a:t>
                      </a:r>
                    </a:p>
                  </a:txBody>
                  <a:tcPr marL="0" marR="0" marT="4254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9E6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8070">
                <a:tc gridSpan="2">
                  <a:txBody>
                    <a:bodyPr/>
                    <a:lstStyle/>
                    <a:p>
                      <a:pPr marL="900430" marR="539750" lvl="0" indent="-347345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     Apple Crumble with Custard</a:t>
                      </a:r>
                    </a:p>
                  </a:txBody>
                  <a:tcPr marL="0" marR="0" marT="52705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9E6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1146175" marR="627380" lvl="0" indent="-505459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  Pear &amp; Vanilla Sponge</a:t>
                      </a: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D9E6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63294" marR="949325" lvl="0" indent="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Fudgy Chocolate Brownie Ice Cream Sundae</a:t>
                      </a: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D9E6B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900430" marR="401955" lvl="0" indent="-485140" algn="ctr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Lemon &amp; Courgette Muffin</a:t>
                      </a: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D9E6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902969" marR="741045" lvl="0" indent="-146685" defTabSz="914400" eaLnBrk="1" fontAlgn="auto" latinLnBrk="0" hangingPunct="1">
                        <a:lnSpc>
                          <a:spcPts val="14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otham-Book"/>
                          <a:cs typeface="Gotham-Book"/>
                        </a:rPr>
                        <a:t>           Jelly Pots</a:t>
                      </a:r>
                    </a:p>
                  </a:txBody>
                  <a:tcPr marL="0" marR="0" marT="52705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D9E6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56E3E74C-231E-DD6A-B408-FD78FAA96A6B}"/>
              </a:ext>
            </a:extLst>
          </p:cNvPr>
          <p:cNvSpPr/>
          <p:nvPr/>
        </p:nvSpPr>
        <p:spPr>
          <a:xfrm>
            <a:off x="450151" y="644729"/>
            <a:ext cx="14180285" cy="297120"/>
          </a:xfrm>
          <a:prstGeom prst="rect">
            <a:avLst/>
          </a:prstGeom>
          <a:solidFill>
            <a:srgbClr val="EC556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    WEEK COMMENCING 21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April. 12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May. 2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23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June. 14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July. 1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22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September. 13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Oct.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A30AF69-5560-E9A4-B0C5-3B278489F122}"/>
              </a:ext>
            </a:extLst>
          </p:cNvPr>
          <p:cNvSpPr/>
          <p:nvPr/>
        </p:nvSpPr>
        <p:spPr>
          <a:xfrm>
            <a:off x="426694" y="3996851"/>
            <a:ext cx="14180285" cy="297120"/>
          </a:xfrm>
          <a:prstGeom prst="rect">
            <a:avLst/>
          </a:prstGeom>
          <a:solidFill>
            <a:srgbClr val="F15A2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     WEEK COMMENCING 28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April. 19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May. 9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30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June. 21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July. 8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29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Sept. 20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Oct.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2FAE155-3967-3B35-28FC-5B967DB7D6DC}"/>
              </a:ext>
            </a:extLst>
          </p:cNvPr>
          <p:cNvSpPr/>
          <p:nvPr/>
        </p:nvSpPr>
        <p:spPr>
          <a:xfrm>
            <a:off x="472793" y="7009781"/>
            <a:ext cx="14149494" cy="308034"/>
          </a:xfrm>
          <a:prstGeom prst="rect">
            <a:avLst/>
          </a:prstGeom>
          <a:solidFill>
            <a:srgbClr val="87BF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      WEEK COMMENCING 5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26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May. 16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June. 7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July. 15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Sept. 6</a:t>
            </a:r>
            <a:r>
              <a:rPr lang="en-GB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Oct.</a:t>
            </a:r>
          </a:p>
        </p:txBody>
      </p:sp>
      <p:graphicFrame>
        <p:nvGraphicFramePr>
          <p:cNvPr id="14" name="object 4">
            <a:extLst>
              <a:ext uri="{FF2B5EF4-FFF2-40B4-BE49-F238E27FC236}">
                <a16:creationId xmlns:a16="http://schemas.microsoft.com/office/drawing/2014/main" id="{BBF87864-BE70-F75D-CEE4-1913C37FF7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229809"/>
              </p:ext>
            </p:extLst>
          </p:nvPr>
        </p:nvGraphicFramePr>
        <p:xfrm>
          <a:off x="441711" y="65857"/>
          <a:ext cx="14165268" cy="5360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330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330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330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8330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8330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536014">
                <a:tc>
                  <a:txBody>
                    <a:bodyPr/>
                    <a:lstStyle/>
                    <a:p>
                      <a:pPr marL="199390" marR="185420" algn="ctr">
                        <a:lnSpc>
                          <a:spcPts val="1400"/>
                        </a:lnSpc>
                        <a:spcBef>
                          <a:spcPts val="405"/>
                        </a:spcBef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Gotham Black"/>
                          <a:cs typeface="Gotham Black"/>
                        </a:rPr>
                        <a:t>MONDAY</a:t>
                      </a:r>
                      <a:endParaRPr lang="en-GB" sz="1800" b="1" dirty="0">
                        <a:solidFill>
                          <a:schemeClr val="bg1"/>
                        </a:solidFill>
                        <a:latin typeface="Gotham-Book"/>
                      </a:endParaRPr>
                    </a:p>
                  </a:txBody>
                  <a:tcPr marL="0" marR="0" marT="51435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89C4C"/>
                    </a:solidFill>
                  </a:tcPr>
                </a:tc>
                <a:tc>
                  <a:txBody>
                    <a:bodyPr/>
                    <a:lstStyle/>
                    <a:p>
                      <a:pPr marL="49530" marR="3556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Gotham Black"/>
                          <a:cs typeface="Gotham Black"/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  <a:latin typeface="Gotham-Book"/>
                      </a:endParaRPr>
                    </a:p>
                  </a:txBody>
                  <a:tcPr marL="0" marR="0" marT="52069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89C4C"/>
                    </a:solidFill>
                  </a:tcPr>
                </a:tc>
                <a:tc>
                  <a:txBody>
                    <a:bodyPr/>
                    <a:lstStyle/>
                    <a:p>
                      <a:pPr marL="671195" marR="657225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Gotham Black"/>
                          <a:cs typeface="Gotham Black"/>
                        </a:rPr>
                        <a:t>WEDNESDAY</a:t>
                      </a:r>
                      <a:endParaRPr lang="en-GB" sz="1800" b="1" dirty="0">
                        <a:solidFill>
                          <a:schemeClr val="bg1"/>
                        </a:solidFill>
                        <a:latin typeface="Gotham-Book"/>
                      </a:endParaRPr>
                    </a:p>
                  </a:txBody>
                  <a:tcPr marL="0" marR="0" marT="52069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89C4C"/>
                    </a:solidFill>
                  </a:tcPr>
                </a:tc>
                <a:tc>
                  <a:txBody>
                    <a:bodyPr/>
                    <a:lstStyle/>
                    <a:p>
                      <a:pPr marL="243840" marR="229870" algn="ctr">
                        <a:lnSpc>
                          <a:spcPts val="1400"/>
                        </a:lnSpc>
                        <a:spcBef>
                          <a:spcPts val="409"/>
                        </a:spcBef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Gotham Black"/>
                          <a:cs typeface="Gotham Black"/>
                        </a:rPr>
                        <a:t>THURSDAY</a:t>
                      </a:r>
                      <a:endParaRPr lang="en-GB" sz="1800" b="1" dirty="0">
                        <a:solidFill>
                          <a:schemeClr val="bg1"/>
                        </a:solidFill>
                        <a:latin typeface="Gotham-Book"/>
                      </a:endParaRPr>
                    </a:p>
                  </a:txBody>
                  <a:tcPr marL="0" marR="0" marT="52069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89C4C"/>
                    </a:solidFill>
                  </a:tcPr>
                </a:tc>
                <a:tc>
                  <a:txBody>
                    <a:bodyPr/>
                    <a:lstStyle/>
                    <a:p>
                      <a:pPr marL="209550" marR="195580" algn="ctr">
                        <a:lnSpc>
                          <a:spcPts val="1400"/>
                        </a:lnSpc>
                        <a:spcBef>
                          <a:spcPts val="414"/>
                        </a:spcBef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Gotham Black"/>
                          <a:cs typeface="Gotham Black"/>
                        </a:rPr>
                        <a:t>FRIDAY</a:t>
                      </a:r>
                      <a:endParaRPr lang="en-GB" sz="1800" b="1" dirty="0">
                        <a:solidFill>
                          <a:schemeClr val="bg1"/>
                        </a:solidFill>
                        <a:latin typeface="Gotham-Book"/>
                      </a:endParaRPr>
                    </a:p>
                  </a:txBody>
                  <a:tcPr marL="0" marR="0" marT="5270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89C4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10" name="object 1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71043" y="-47750"/>
            <a:ext cx="991870" cy="904438"/>
          </a:xfrm>
          <a:prstGeom prst="rect">
            <a:avLst/>
          </a:prstGeom>
        </p:spPr>
      </p:pic>
      <p:pic>
        <p:nvPicPr>
          <p:cNvPr id="13" name="object 105">
            <a:extLst>
              <a:ext uri="{FF2B5EF4-FFF2-40B4-BE49-F238E27FC236}">
                <a16:creationId xmlns:a16="http://schemas.microsoft.com/office/drawing/2014/main" id="{0ACE3CB5-BFCB-CDB5-801A-B0B797BE4608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506450" y="9803468"/>
            <a:ext cx="1486189" cy="864097"/>
          </a:xfrm>
          <a:prstGeom prst="rect">
            <a:avLst/>
          </a:prstGeom>
        </p:spPr>
      </p:pic>
      <p:pic>
        <p:nvPicPr>
          <p:cNvPr id="6" name="Picture 5" descr="A red balloon with white text&#10;&#10;Description automatically generated">
            <a:extLst>
              <a:ext uri="{FF2B5EF4-FFF2-40B4-BE49-F238E27FC236}">
                <a16:creationId xmlns:a16="http://schemas.microsoft.com/office/drawing/2014/main" id="{DBCA407B-582E-79BB-58A7-DBD51CC5837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29" y="3950366"/>
            <a:ext cx="798231" cy="1990001"/>
          </a:xfrm>
          <a:prstGeom prst="rect">
            <a:avLst/>
          </a:prstGeom>
        </p:spPr>
      </p:pic>
      <p:pic>
        <p:nvPicPr>
          <p:cNvPr id="4" name="Picture 3" descr="A pink balloon with a white cross on it&#10;&#10;Description automatically generated">
            <a:extLst>
              <a:ext uri="{FF2B5EF4-FFF2-40B4-BE49-F238E27FC236}">
                <a16:creationId xmlns:a16="http://schemas.microsoft.com/office/drawing/2014/main" id="{A82B50EC-A493-2307-D931-BA7A5D6D249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4191">
            <a:off x="67068" y="1061691"/>
            <a:ext cx="784954" cy="1990001"/>
          </a:xfrm>
          <a:prstGeom prst="rect">
            <a:avLst/>
          </a:prstGeom>
        </p:spPr>
      </p:pic>
      <p:pic>
        <p:nvPicPr>
          <p:cNvPr id="8" name="Picture 7" descr="A green balloon with a white circle on it&#10;&#10;Description automatically generated">
            <a:extLst>
              <a:ext uri="{FF2B5EF4-FFF2-40B4-BE49-F238E27FC236}">
                <a16:creationId xmlns:a16="http://schemas.microsoft.com/office/drawing/2014/main" id="{1A355E4C-7BC3-2C9D-CD44-7D6707198AB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8803">
            <a:off x="79727" y="6874115"/>
            <a:ext cx="789260" cy="1990001"/>
          </a:xfrm>
          <a:prstGeom prst="rect">
            <a:avLst/>
          </a:prstGeom>
        </p:spPr>
      </p:pic>
      <p:pic>
        <p:nvPicPr>
          <p:cNvPr id="1026" name="Picture 2" descr="A black leaf in a circle&#10;&#10;Description automatically generated">
            <a:extLst>
              <a:ext uri="{FF2B5EF4-FFF2-40B4-BE49-F238E27FC236}">
                <a16:creationId xmlns:a16="http://schemas.microsoft.com/office/drawing/2014/main" id="{084A3BAC-A910-A2EB-C609-2D5198B29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890" y="10498946"/>
            <a:ext cx="160334" cy="160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green and black logo&#10;&#10;Description automatically generated">
            <a:extLst>
              <a:ext uri="{FF2B5EF4-FFF2-40B4-BE49-F238E27FC236}">
                <a16:creationId xmlns:a16="http://schemas.microsoft.com/office/drawing/2014/main" id="{0BAB637C-D3C7-59BF-3FD7-AE1320FAC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713" y="10523865"/>
            <a:ext cx="107893" cy="10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black and brown logo&#10;&#10;Description automatically generated">
            <a:extLst>
              <a:ext uri="{FF2B5EF4-FFF2-40B4-BE49-F238E27FC236}">
                <a16:creationId xmlns:a16="http://schemas.microsoft.com/office/drawing/2014/main" id="{45E82652-E1B2-2BE4-F685-02744A269A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69" y="10519309"/>
            <a:ext cx="112584" cy="112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blue circle with a plant growing out of the ground&#10;&#10;Description automatically generated">
            <a:extLst>
              <a:ext uri="{FF2B5EF4-FFF2-40B4-BE49-F238E27FC236}">
                <a16:creationId xmlns:a16="http://schemas.microsoft.com/office/drawing/2014/main" id="{D02E9C0E-7E97-2E48-B916-6D2E5C4CC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4620" y="10497475"/>
            <a:ext cx="163503" cy="16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8A25AC5-EC5E-C8CD-96D5-F0A8604BBB61}"/>
              </a:ext>
            </a:extLst>
          </p:cNvPr>
          <p:cNvSpPr txBox="1"/>
          <p:nvPr/>
        </p:nvSpPr>
        <p:spPr>
          <a:xfrm>
            <a:off x="1004841" y="10475512"/>
            <a:ext cx="11494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Plant Based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AFA4FFA-E772-9F13-7238-1FED2A8E24B3}"/>
              </a:ext>
            </a:extLst>
          </p:cNvPr>
          <p:cNvSpPr txBox="1"/>
          <p:nvPr/>
        </p:nvSpPr>
        <p:spPr>
          <a:xfrm>
            <a:off x="3093830" y="10416401"/>
            <a:ext cx="13853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Vegetarian</a:t>
            </a:r>
            <a:r>
              <a:rPr lang="en-GB" sz="1200" b="1" dirty="0"/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66EC5CA-2FD9-BA5B-B733-78E9394EBC53}"/>
              </a:ext>
            </a:extLst>
          </p:cNvPr>
          <p:cNvSpPr txBox="1"/>
          <p:nvPr/>
        </p:nvSpPr>
        <p:spPr>
          <a:xfrm>
            <a:off x="141398" y="10475512"/>
            <a:ext cx="103435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Wholemeal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FCDB76F-B3A8-7E79-7D96-D5F23CF7E11B}"/>
              </a:ext>
            </a:extLst>
          </p:cNvPr>
          <p:cNvSpPr txBox="1"/>
          <p:nvPr/>
        </p:nvSpPr>
        <p:spPr>
          <a:xfrm>
            <a:off x="1839291" y="10472231"/>
            <a:ext cx="19812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Plants Supercharged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DC88769-BC4A-93B7-D50D-BF6938F62D4A}"/>
              </a:ext>
            </a:extLst>
          </p:cNvPr>
          <p:cNvSpPr txBox="1"/>
          <p:nvPr/>
        </p:nvSpPr>
        <p:spPr>
          <a:xfrm>
            <a:off x="6747988" y="10397106"/>
            <a:ext cx="595043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370" algn="ctr">
              <a:lnSpc>
                <a:spcPct val="100000"/>
              </a:lnSpc>
              <a:spcBef>
                <a:spcPts val="325"/>
              </a:spcBef>
            </a:pPr>
            <a:r>
              <a:rPr lang="en-GB" sz="1200">
                <a:solidFill>
                  <a:srgbClr val="231F20"/>
                </a:solidFill>
                <a:latin typeface="Gotham"/>
                <a:cs typeface="Gotham"/>
              </a:rPr>
              <a:t>Available  Daily </a:t>
            </a:r>
            <a:r>
              <a:rPr lang="en-GB" sz="1200" dirty="0">
                <a:solidFill>
                  <a:srgbClr val="231F20"/>
                </a:solidFill>
                <a:latin typeface="Gotham"/>
                <a:cs typeface="Gotham"/>
              </a:rPr>
              <a:t>Salad Bar, Freshly Baked Wholemeal Bread</a:t>
            </a:r>
            <a:r>
              <a:rPr lang="en-GB" sz="1200" b="1" dirty="0">
                <a:solidFill>
                  <a:srgbClr val="231F20"/>
                </a:solidFill>
                <a:latin typeface="Gotham"/>
                <a:cs typeface="Gotham"/>
              </a:rPr>
              <a:t>, </a:t>
            </a:r>
            <a:r>
              <a:rPr lang="en-GB" sz="1200" dirty="0">
                <a:solidFill>
                  <a:srgbClr val="231F20"/>
                </a:solidFill>
                <a:latin typeface="Gotham-Book"/>
                <a:cs typeface="Gotham-Book"/>
              </a:rPr>
              <a:t>Milk,</a:t>
            </a:r>
            <a:r>
              <a:rPr lang="en-GB" sz="1200" spc="-3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200" dirty="0">
                <a:solidFill>
                  <a:srgbClr val="231F20"/>
                </a:solidFill>
                <a:latin typeface="Gotham-Book"/>
                <a:cs typeface="Gotham-Book"/>
              </a:rPr>
              <a:t>Fresh</a:t>
            </a:r>
            <a:r>
              <a:rPr lang="en-GB" sz="1200" spc="-3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200" dirty="0">
                <a:solidFill>
                  <a:srgbClr val="231F20"/>
                </a:solidFill>
                <a:latin typeface="Gotham-Book"/>
                <a:cs typeface="Gotham-Book"/>
              </a:rPr>
              <a:t>Fruit</a:t>
            </a:r>
            <a:r>
              <a:rPr lang="en-GB" sz="1200" spc="-3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2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lang="en-GB" sz="1200" spc="-3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200" spc="-10" dirty="0">
                <a:solidFill>
                  <a:srgbClr val="231F20"/>
                </a:solidFill>
                <a:latin typeface="Gotham-Book"/>
                <a:cs typeface="Gotham-Book"/>
              </a:rPr>
              <a:t>Yoghurt</a:t>
            </a:r>
            <a:endParaRPr lang="en-GB" sz="1200" dirty="0">
              <a:latin typeface="Gotham-Book"/>
              <a:cs typeface="Gotham-Book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E61D01F-B938-3314-2690-984AB5031182}"/>
              </a:ext>
            </a:extLst>
          </p:cNvPr>
          <p:cNvSpPr txBox="1"/>
          <p:nvPr/>
        </p:nvSpPr>
        <p:spPr>
          <a:xfrm>
            <a:off x="12861278" y="10228985"/>
            <a:ext cx="2677635" cy="5001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370" algn="ctr">
              <a:lnSpc>
                <a:spcPct val="100000"/>
              </a:lnSpc>
              <a:spcBef>
                <a:spcPts val="325"/>
              </a:spcBef>
            </a:pPr>
            <a:r>
              <a:rPr lang="en-GB" sz="1200" b="1" dirty="0">
                <a:solidFill>
                  <a:srgbClr val="231F20"/>
                </a:solidFill>
                <a:latin typeface="Gotham"/>
                <a:cs typeface="Gotham"/>
              </a:rPr>
              <a:t>Look</a:t>
            </a:r>
            <a:r>
              <a:rPr lang="en-GB" sz="1200" b="1" spc="-35" dirty="0">
                <a:solidFill>
                  <a:srgbClr val="231F20"/>
                </a:solidFill>
                <a:latin typeface="Gotham"/>
                <a:cs typeface="Gotham"/>
              </a:rPr>
              <a:t> </a:t>
            </a:r>
            <a:r>
              <a:rPr lang="en-GB" sz="1200" b="1" dirty="0">
                <a:solidFill>
                  <a:srgbClr val="231F20"/>
                </a:solidFill>
                <a:latin typeface="Gotham"/>
                <a:cs typeface="Gotham"/>
              </a:rPr>
              <a:t>out</a:t>
            </a:r>
            <a:r>
              <a:rPr lang="en-GB" sz="1200" b="1" spc="-30" dirty="0">
                <a:solidFill>
                  <a:srgbClr val="231F20"/>
                </a:solidFill>
                <a:latin typeface="Gotham"/>
                <a:cs typeface="Gotham"/>
              </a:rPr>
              <a:t> </a:t>
            </a:r>
            <a:r>
              <a:rPr lang="en-GB" sz="1200" b="1" dirty="0">
                <a:solidFill>
                  <a:srgbClr val="231F20"/>
                </a:solidFill>
                <a:latin typeface="Gotham"/>
                <a:cs typeface="Gotham"/>
              </a:rPr>
              <a:t>for</a:t>
            </a:r>
            <a:r>
              <a:rPr lang="en-GB" sz="1200" b="1" spc="-35" dirty="0">
                <a:solidFill>
                  <a:srgbClr val="231F20"/>
                </a:solidFill>
                <a:latin typeface="Gotham"/>
                <a:cs typeface="Gotham"/>
              </a:rPr>
              <a:t> </a:t>
            </a:r>
            <a:r>
              <a:rPr lang="en-GB" sz="1200" b="1" dirty="0">
                <a:solidFill>
                  <a:srgbClr val="231F20"/>
                </a:solidFill>
                <a:latin typeface="Gotham"/>
                <a:cs typeface="Gotham"/>
              </a:rPr>
              <a:t>Chef’s</a:t>
            </a:r>
            <a:r>
              <a:rPr lang="en-GB" sz="1200" b="1" spc="-30" dirty="0">
                <a:solidFill>
                  <a:srgbClr val="231F20"/>
                </a:solidFill>
                <a:latin typeface="Gotham"/>
                <a:cs typeface="Gotham"/>
              </a:rPr>
              <a:t> </a:t>
            </a:r>
            <a:r>
              <a:rPr lang="en-GB" sz="1200" b="1" dirty="0">
                <a:solidFill>
                  <a:srgbClr val="231F20"/>
                </a:solidFill>
                <a:latin typeface="Gotham"/>
                <a:cs typeface="Gotham"/>
              </a:rPr>
              <a:t>Special</a:t>
            </a:r>
            <a:r>
              <a:rPr lang="en-GB" sz="1200" b="1" spc="-35" dirty="0">
                <a:solidFill>
                  <a:srgbClr val="231F20"/>
                </a:solidFill>
                <a:latin typeface="Gotham"/>
                <a:cs typeface="Gotham"/>
              </a:rPr>
              <a:t> </a:t>
            </a:r>
          </a:p>
          <a:p>
            <a:pPr marL="39370" algn="ctr">
              <a:lnSpc>
                <a:spcPct val="100000"/>
              </a:lnSpc>
              <a:spcBef>
                <a:spcPts val="325"/>
              </a:spcBef>
            </a:pPr>
            <a:r>
              <a:rPr lang="en-GB" sz="1200" dirty="0">
                <a:solidFill>
                  <a:srgbClr val="231F20"/>
                </a:solidFill>
                <a:latin typeface="Gotham"/>
                <a:cs typeface="Gotham"/>
              </a:rPr>
              <a:t>Jacket</a:t>
            </a:r>
            <a:r>
              <a:rPr lang="en-GB" sz="1200" spc="-30" dirty="0">
                <a:solidFill>
                  <a:srgbClr val="231F20"/>
                </a:solidFill>
                <a:latin typeface="Gotham"/>
                <a:cs typeface="Gotham"/>
              </a:rPr>
              <a:t> </a:t>
            </a:r>
            <a:r>
              <a:rPr lang="en-GB" sz="1200" spc="-10" dirty="0">
                <a:solidFill>
                  <a:srgbClr val="231F20"/>
                </a:solidFill>
                <a:latin typeface="Gotham"/>
                <a:cs typeface="Gotham"/>
              </a:rPr>
              <a:t>Potato,</a:t>
            </a:r>
            <a:r>
              <a:rPr lang="en-GB" sz="1200" spc="-35" dirty="0">
                <a:solidFill>
                  <a:srgbClr val="231F20"/>
                </a:solidFill>
                <a:latin typeface="Gotham"/>
                <a:cs typeface="Gotham"/>
              </a:rPr>
              <a:t> &amp; </a:t>
            </a:r>
            <a:r>
              <a:rPr lang="en-GB" sz="1200" dirty="0">
                <a:solidFill>
                  <a:srgbClr val="231F20"/>
                </a:solidFill>
                <a:latin typeface="Gotham"/>
                <a:cs typeface="Gotham"/>
              </a:rPr>
              <a:t>Pasta Pots</a:t>
            </a:r>
            <a:r>
              <a:rPr lang="en-GB" sz="1200" spc="-30" dirty="0">
                <a:solidFill>
                  <a:srgbClr val="231F20"/>
                </a:solidFill>
                <a:latin typeface="Gotham"/>
                <a:cs typeface="Gotham"/>
              </a:rPr>
              <a:t> </a:t>
            </a:r>
            <a:endParaRPr lang="en-GB" sz="1200" dirty="0">
              <a:latin typeface="Gotham"/>
              <a:cs typeface="Gotham"/>
            </a:endParaRPr>
          </a:p>
        </p:txBody>
      </p:sp>
      <p:pic>
        <p:nvPicPr>
          <p:cNvPr id="31" name="Picture 2" descr="A black leaf in a circle&#10;&#10;Description automatically generated">
            <a:extLst>
              <a:ext uri="{FF2B5EF4-FFF2-40B4-BE49-F238E27FC236}">
                <a16:creationId xmlns:a16="http://schemas.microsoft.com/office/drawing/2014/main" id="{B6659AEA-C777-33FD-2377-930D39246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6508" y="5674990"/>
            <a:ext cx="192869" cy="19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4" descr="A green and black logo&#10;&#10;Description automatically generated">
            <a:extLst>
              <a:ext uri="{FF2B5EF4-FFF2-40B4-BE49-F238E27FC236}">
                <a16:creationId xmlns:a16="http://schemas.microsoft.com/office/drawing/2014/main" id="{5CDF1F65-5075-443A-CB59-26E703FA3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1728" y="2585711"/>
            <a:ext cx="193856" cy="19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A green and black logo&#10;&#10;Description automatically generated">
            <a:extLst>
              <a:ext uri="{FF2B5EF4-FFF2-40B4-BE49-F238E27FC236}">
                <a16:creationId xmlns:a16="http://schemas.microsoft.com/office/drawing/2014/main" id="{661D7B31-E36D-0AE1-687C-90864C93FB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232" y="5668222"/>
            <a:ext cx="193856" cy="19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 descr="A green and black logo&#10;&#10;Description automatically generated">
            <a:extLst>
              <a:ext uri="{FF2B5EF4-FFF2-40B4-BE49-F238E27FC236}">
                <a16:creationId xmlns:a16="http://schemas.microsoft.com/office/drawing/2014/main" id="{64D642CB-69C1-8C97-84A8-A8DA995967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5635" y="8684234"/>
            <a:ext cx="193856" cy="19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green and black logo&#10;&#10;Description automatically generated">
            <a:extLst>
              <a:ext uri="{FF2B5EF4-FFF2-40B4-BE49-F238E27FC236}">
                <a16:creationId xmlns:a16="http://schemas.microsoft.com/office/drawing/2014/main" id="{EAAA3265-FFC2-D1E9-2BAF-693E8807ED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092" y="4987243"/>
            <a:ext cx="299154" cy="297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A black leaf in a circle&#10;&#10;Description automatically generated">
            <a:extLst>
              <a:ext uri="{FF2B5EF4-FFF2-40B4-BE49-F238E27FC236}">
                <a16:creationId xmlns:a16="http://schemas.microsoft.com/office/drawing/2014/main" id="{717D6B44-F6A8-2BB0-DCC2-191623396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280" y="3647892"/>
            <a:ext cx="192869" cy="19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A green and black logo&#10;&#10;Description automatically generated">
            <a:extLst>
              <a:ext uri="{FF2B5EF4-FFF2-40B4-BE49-F238E27FC236}">
                <a16:creationId xmlns:a16="http://schemas.microsoft.com/office/drawing/2014/main" id="{7B58F57C-2328-EF2D-F57E-DE07DF1FB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2616" y="3634415"/>
            <a:ext cx="193856" cy="19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A green and black logo&#10;&#10;Description automatically generated">
            <a:extLst>
              <a:ext uri="{FF2B5EF4-FFF2-40B4-BE49-F238E27FC236}">
                <a16:creationId xmlns:a16="http://schemas.microsoft.com/office/drawing/2014/main" id="{699171ED-5426-46B7-5657-A3749C7985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841" y="6723809"/>
            <a:ext cx="193856" cy="19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" descr="A green and black logo&#10;&#10;Description automatically generated">
            <a:extLst>
              <a:ext uri="{FF2B5EF4-FFF2-40B4-BE49-F238E27FC236}">
                <a16:creationId xmlns:a16="http://schemas.microsoft.com/office/drawing/2014/main" id="{E5446860-8912-429D-F06C-80AD63869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646" y="6708618"/>
            <a:ext cx="193856" cy="19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" descr="A green and black logo&#10;&#10;Description automatically generated">
            <a:extLst>
              <a:ext uri="{FF2B5EF4-FFF2-40B4-BE49-F238E27FC236}">
                <a16:creationId xmlns:a16="http://schemas.microsoft.com/office/drawing/2014/main" id="{48D5D988-6B69-3A66-5FE9-17C0188FA8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8760" y="6723808"/>
            <a:ext cx="193856" cy="19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8" descr="A blue circle with a plant growing out of the ground&#10;&#10;Description automatically generated">
            <a:extLst>
              <a:ext uri="{FF2B5EF4-FFF2-40B4-BE49-F238E27FC236}">
                <a16:creationId xmlns:a16="http://schemas.microsoft.com/office/drawing/2014/main" id="{0B6F116B-6015-E2BE-3F67-359525836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6508" y="8685256"/>
            <a:ext cx="193856" cy="191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4" descr="A green and black logo&#10;&#10;Description automatically generated">
            <a:extLst>
              <a:ext uri="{FF2B5EF4-FFF2-40B4-BE49-F238E27FC236}">
                <a16:creationId xmlns:a16="http://schemas.microsoft.com/office/drawing/2014/main" id="{C0EE1E8C-63A8-9527-EAB2-AF84B424C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662" y="9592423"/>
            <a:ext cx="193856" cy="19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4" descr="A green and black logo&#10;&#10;Description automatically generated">
            <a:extLst>
              <a:ext uri="{FF2B5EF4-FFF2-40B4-BE49-F238E27FC236}">
                <a16:creationId xmlns:a16="http://schemas.microsoft.com/office/drawing/2014/main" id="{323523B4-B21F-ACC9-3011-640E88AB90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006" y="9589742"/>
            <a:ext cx="193856" cy="19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4" descr="A green and black logo&#10;&#10;Description automatically generated">
            <a:extLst>
              <a:ext uri="{FF2B5EF4-FFF2-40B4-BE49-F238E27FC236}">
                <a16:creationId xmlns:a16="http://schemas.microsoft.com/office/drawing/2014/main" id="{DC4FC013-A494-D501-0332-7AA55B24E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3325" y="9589740"/>
            <a:ext cx="193856" cy="19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2" descr="A black leaf in a circle&#10;&#10;Description automatically generated">
            <a:extLst>
              <a:ext uri="{FF2B5EF4-FFF2-40B4-BE49-F238E27FC236}">
                <a16:creationId xmlns:a16="http://schemas.microsoft.com/office/drawing/2014/main" id="{0E8FD97A-A900-0445-3C04-64EBDE022D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674" y="8697650"/>
            <a:ext cx="192869" cy="19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A logo of an apple with a number&#10;&#10;Description automatically generated">
            <a:extLst>
              <a:ext uri="{FF2B5EF4-FFF2-40B4-BE49-F238E27FC236}">
                <a16:creationId xmlns:a16="http://schemas.microsoft.com/office/drawing/2014/main" id="{7ACB9774-78F1-AECE-4E6E-6750411D87F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503" y="10462827"/>
            <a:ext cx="161941" cy="176336"/>
          </a:xfrm>
          <a:prstGeom prst="rect">
            <a:avLst/>
          </a:prstGeom>
        </p:spPr>
      </p:pic>
      <p:pic>
        <p:nvPicPr>
          <p:cNvPr id="26" name="Picture 25" descr="A pink apple with a black background&#10;&#10;Description automatically generated">
            <a:extLst>
              <a:ext uri="{FF2B5EF4-FFF2-40B4-BE49-F238E27FC236}">
                <a16:creationId xmlns:a16="http://schemas.microsoft.com/office/drawing/2014/main" id="{32044762-F99E-30A9-FE01-1EF22D65004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715" y="10463712"/>
            <a:ext cx="161941" cy="171647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7FB4C4F5-08F9-1B9F-EC36-DBF688788518}"/>
              </a:ext>
            </a:extLst>
          </p:cNvPr>
          <p:cNvSpPr txBox="1"/>
          <p:nvPr/>
        </p:nvSpPr>
        <p:spPr>
          <a:xfrm>
            <a:off x="4289434" y="10464609"/>
            <a:ext cx="10636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1 of your 5 a day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92831C5-7098-D2E3-8D06-A283137B04B2}"/>
              </a:ext>
            </a:extLst>
          </p:cNvPr>
          <p:cNvSpPr txBox="1"/>
          <p:nvPr/>
        </p:nvSpPr>
        <p:spPr>
          <a:xfrm>
            <a:off x="5506601" y="10462714"/>
            <a:ext cx="16002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2 of your 5 a day</a:t>
            </a:r>
          </a:p>
        </p:txBody>
      </p:sp>
      <p:pic>
        <p:nvPicPr>
          <p:cNvPr id="60" name="Picture 59" descr="A logo of an apple with a number&#10;&#10;Description automatically generated">
            <a:extLst>
              <a:ext uri="{FF2B5EF4-FFF2-40B4-BE49-F238E27FC236}">
                <a16:creationId xmlns:a16="http://schemas.microsoft.com/office/drawing/2014/main" id="{A96BA20A-4635-9FA7-12F5-CE5BBBAC690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241" y="9567832"/>
            <a:ext cx="192868" cy="210012"/>
          </a:xfrm>
          <a:prstGeom prst="rect">
            <a:avLst/>
          </a:prstGeom>
        </p:spPr>
      </p:pic>
      <p:pic>
        <p:nvPicPr>
          <p:cNvPr id="68" name="Picture 67" descr="A logo of an apple with a number&#10;&#10;Description automatically generated">
            <a:extLst>
              <a:ext uri="{FF2B5EF4-FFF2-40B4-BE49-F238E27FC236}">
                <a16:creationId xmlns:a16="http://schemas.microsoft.com/office/drawing/2014/main" id="{0D8B839C-9305-DCD9-89D5-1EA89B7C758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7381" y="8666182"/>
            <a:ext cx="192868" cy="210012"/>
          </a:xfrm>
          <a:prstGeom prst="rect">
            <a:avLst/>
          </a:prstGeom>
        </p:spPr>
      </p:pic>
      <p:pic>
        <p:nvPicPr>
          <p:cNvPr id="71" name="Picture 70" descr="A logo of an apple with a number&#10;&#10;Description automatically generated">
            <a:extLst>
              <a:ext uri="{FF2B5EF4-FFF2-40B4-BE49-F238E27FC236}">
                <a16:creationId xmlns:a16="http://schemas.microsoft.com/office/drawing/2014/main" id="{5113ED50-EB70-19C2-B5C3-9C07DB5EC9F2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177" y="8696850"/>
            <a:ext cx="192868" cy="210012"/>
          </a:xfrm>
          <a:prstGeom prst="rect">
            <a:avLst/>
          </a:prstGeom>
        </p:spPr>
      </p:pic>
      <p:pic>
        <p:nvPicPr>
          <p:cNvPr id="73" name="Picture 72" descr="A logo of an apple with a number&#10;&#10;Description automatically generated">
            <a:extLst>
              <a:ext uri="{FF2B5EF4-FFF2-40B4-BE49-F238E27FC236}">
                <a16:creationId xmlns:a16="http://schemas.microsoft.com/office/drawing/2014/main" id="{E727FD02-1326-6412-C9CA-5550B061B86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232" y="8668741"/>
            <a:ext cx="192868" cy="210012"/>
          </a:xfrm>
          <a:prstGeom prst="rect">
            <a:avLst/>
          </a:prstGeom>
        </p:spPr>
      </p:pic>
      <p:pic>
        <p:nvPicPr>
          <p:cNvPr id="75" name="Picture 74" descr="A logo of an apple with a number&#10;&#10;Description automatically generated">
            <a:extLst>
              <a:ext uri="{FF2B5EF4-FFF2-40B4-BE49-F238E27FC236}">
                <a16:creationId xmlns:a16="http://schemas.microsoft.com/office/drawing/2014/main" id="{9567E3BA-83B1-AF0C-3E94-63A39242EA5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715" y="6690737"/>
            <a:ext cx="192868" cy="210012"/>
          </a:xfrm>
          <a:prstGeom prst="rect">
            <a:avLst/>
          </a:prstGeom>
        </p:spPr>
      </p:pic>
      <p:pic>
        <p:nvPicPr>
          <p:cNvPr id="76" name="Picture 75" descr="A logo of an apple with a number&#10;&#10;Description automatically generated">
            <a:extLst>
              <a:ext uri="{FF2B5EF4-FFF2-40B4-BE49-F238E27FC236}">
                <a16:creationId xmlns:a16="http://schemas.microsoft.com/office/drawing/2014/main" id="{31B78CD5-C3F9-25F0-F208-06CD123F336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3083" y="5006241"/>
            <a:ext cx="192868" cy="210012"/>
          </a:xfrm>
          <a:prstGeom prst="rect">
            <a:avLst/>
          </a:prstGeom>
        </p:spPr>
      </p:pic>
      <p:pic>
        <p:nvPicPr>
          <p:cNvPr id="81" name="Picture 80" descr="A logo of an apple with a number&#10;&#10;Description automatically generated">
            <a:extLst>
              <a:ext uri="{FF2B5EF4-FFF2-40B4-BE49-F238E27FC236}">
                <a16:creationId xmlns:a16="http://schemas.microsoft.com/office/drawing/2014/main" id="{79FA196D-6EF5-9392-A5BD-38358CCE0CB2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030" y="3600866"/>
            <a:ext cx="192867" cy="210011"/>
          </a:xfrm>
          <a:prstGeom prst="rect">
            <a:avLst/>
          </a:prstGeom>
        </p:spPr>
      </p:pic>
      <p:pic>
        <p:nvPicPr>
          <p:cNvPr id="84" name="Picture 83" descr="A pink apple with a black background&#10;&#10;Description automatically generated">
            <a:extLst>
              <a:ext uri="{FF2B5EF4-FFF2-40B4-BE49-F238E27FC236}">
                <a16:creationId xmlns:a16="http://schemas.microsoft.com/office/drawing/2014/main" id="{5FECBC89-EC3D-B292-E142-D8ED9C0A435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1909" y="3179202"/>
            <a:ext cx="192924" cy="204486"/>
          </a:xfrm>
          <a:prstGeom prst="rect">
            <a:avLst/>
          </a:prstGeom>
        </p:spPr>
      </p:pic>
      <p:pic>
        <p:nvPicPr>
          <p:cNvPr id="86" name="Picture 85" descr="A pink apple with a black background&#10;&#10;Description automatically generated">
            <a:extLst>
              <a:ext uri="{FF2B5EF4-FFF2-40B4-BE49-F238E27FC236}">
                <a16:creationId xmlns:a16="http://schemas.microsoft.com/office/drawing/2014/main" id="{5DB10391-820D-6606-A34F-0DD6045B3A4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8760" y="3125467"/>
            <a:ext cx="192924" cy="204486"/>
          </a:xfrm>
          <a:prstGeom prst="rect">
            <a:avLst/>
          </a:prstGeom>
        </p:spPr>
      </p:pic>
      <p:pic>
        <p:nvPicPr>
          <p:cNvPr id="96" name="Picture 95" descr="A pink apple with a black background&#10;&#10;Description automatically generated">
            <a:extLst>
              <a:ext uri="{FF2B5EF4-FFF2-40B4-BE49-F238E27FC236}">
                <a16:creationId xmlns:a16="http://schemas.microsoft.com/office/drawing/2014/main" id="{27530151-661D-9244-0476-5F883A7E7D3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0253" y="6264791"/>
            <a:ext cx="192924" cy="204486"/>
          </a:xfrm>
          <a:prstGeom prst="rect">
            <a:avLst/>
          </a:prstGeom>
        </p:spPr>
      </p:pic>
      <p:pic>
        <p:nvPicPr>
          <p:cNvPr id="117" name="Picture 116" descr="A pink apple with a black background&#10;&#10;Description automatically generated">
            <a:extLst>
              <a:ext uri="{FF2B5EF4-FFF2-40B4-BE49-F238E27FC236}">
                <a16:creationId xmlns:a16="http://schemas.microsoft.com/office/drawing/2014/main" id="{928D27B6-A05A-EFB2-C3B4-ECDC61CE72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8760" y="6260122"/>
            <a:ext cx="192924" cy="2044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69ec9a5-329f-4dfa-8d7b-1bec9fab8e69" xsi:nil="true"/>
    <lcf76f155ced4ddcb4097134ff3c332f xmlns="1b3f0035-6648-48f8-ae52-42f9830b210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DBB7FF81FB2E46A6F635378EF27882" ma:contentTypeVersion="10" ma:contentTypeDescription="Create a new document." ma:contentTypeScope="" ma:versionID="1038f3ec7972076be189c62ad2c012e3">
  <xsd:schema xmlns:xsd="http://www.w3.org/2001/XMLSchema" xmlns:xs="http://www.w3.org/2001/XMLSchema" xmlns:p="http://schemas.microsoft.com/office/2006/metadata/properties" xmlns:ns2="1b3f0035-6648-48f8-ae52-42f9830b2103" xmlns:ns3="d69ec9a5-329f-4dfa-8d7b-1bec9fab8e69" targetNamespace="http://schemas.microsoft.com/office/2006/metadata/properties" ma:root="true" ma:fieldsID="d7b791b8d5e9b72096c2905a7588d147" ns2:_="" ns3:_="">
    <xsd:import namespace="1b3f0035-6648-48f8-ae52-42f9830b2103"/>
    <xsd:import namespace="d69ec9a5-329f-4dfa-8d7b-1bec9fab8e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3f0035-6648-48f8-ae52-42f9830b210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a00fed4-62fb-4ced-91e6-362afb2d13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9ec9a5-329f-4dfa-8d7b-1bec9fab8e69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a1c2db6b-6474-4d31-b150-2dc9a34b0339}" ma:internalName="TaxCatchAll" ma:showField="CatchAllData" ma:web="d69ec9a5-329f-4dfa-8d7b-1bec9fab8e6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A2120B-74FF-4215-94A3-71DAA7ED1380}">
  <ds:schemaRefs>
    <ds:schemaRef ds:uri="1b3f0035-6648-48f8-ae52-42f9830b2103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d69ec9a5-329f-4dfa-8d7b-1bec9fab8e6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E5F8AF7-918F-4B31-BD5B-A890D765D0F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B5FDCE-D6FF-4495-954E-5AF4B9BF50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b3f0035-6648-48f8-ae52-42f9830b2103"/>
    <ds:schemaRef ds:uri="d69ec9a5-329f-4dfa-8d7b-1bec9fab8e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0e76efa8-a57a-46d8-a3f4-49f722a82f45}" enabled="0" method="" siteId="{0e76efa8-a57a-46d8-a3f4-49f722a82f4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477</Words>
  <Application>Microsoft Office PowerPoint</Application>
  <PresentationFormat>Custom</PresentationFormat>
  <Paragraphs>97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Aptos</vt:lpstr>
      <vt:lpstr>Arial</vt:lpstr>
      <vt:lpstr>Calibri</vt:lpstr>
      <vt:lpstr>DengXian</vt:lpstr>
      <vt:lpstr>Gotham</vt:lpstr>
      <vt:lpstr>Gotham Black</vt:lpstr>
      <vt:lpstr>Gotham-Book</vt:lpstr>
      <vt:lpstr>Kokila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Lane, Liam</dc:creator>
  <cp:lastModifiedBy>Sharman Evans</cp:lastModifiedBy>
  <cp:revision>22</cp:revision>
  <dcterms:created xsi:type="dcterms:W3CDTF">2024-11-08T09:42:04Z</dcterms:created>
  <dcterms:modified xsi:type="dcterms:W3CDTF">2025-04-01T14:16:28Z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2024-11-08T00:00:00Z</vt:filetime>
  </property>
  <property fmtid="{D5CDD505-2E9C-101B-9397-08002B2CF9AE}" pid="3" name="Creator">
    <vt:lpwstr>Adobe InDesign 20.0 (Macintosh)</vt:lpwstr>
  </property>
  <property fmtid="{D5CDD505-2E9C-101B-9397-08002B2CF9AE}" pid="4" name="LastSaved">
    <vt:filetime>2024-11-08T00:00:00Z</vt:filetime>
  </property>
  <property fmtid="{D5CDD505-2E9C-101B-9397-08002B2CF9AE}" pid="5" name="Producer">
    <vt:lpwstr>Adobe PDF Library 17.0</vt:lpwstr>
  </property>
  <property fmtid="{D5CDD505-2E9C-101B-9397-08002B2CF9AE}" pid="6" name="ContentTypeId">
    <vt:lpwstr>0x01010075DBB7FF81FB2E46A6F635378EF27882</vt:lpwstr>
  </property>
</Properties>
</file>