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A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510" y="5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6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1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79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6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FE070-50E1-4B9F-A754-BFA07452A164}" type="datetimeFigureOut">
              <a:rPr lang="en-GB" smtClean="0"/>
              <a:t>21/08/2023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20089" y="555328"/>
            <a:ext cx="4586513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Autumn 1 Overview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23731" y="4643860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foundation subjects, we are learning about…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E176FD24-515C-45B0-9F0C-BB0815D77BC0}"/>
              </a:ext>
            </a:extLst>
          </p:cNvPr>
          <p:cNvSpPr/>
          <p:nvPr/>
        </p:nvSpPr>
        <p:spPr>
          <a:xfrm>
            <a:off x="723731" y="1456368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core subjects, we are learning about…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59A0EBE-0E0D-4D5E-A2DC-BF4AC7BA4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96590"/>
              </p:ext>
            </p:extLst>
          </p:nvPr>
        </p:nvGraphicFramePr>
        <p:xfrm>
          <a:off x="788920" y="2142262"/>
          <a:ext cx="5499918" cy="22490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During our literacy lessons this half term we will be creating our own:</a:t>
                      </a:r>
                    </a:p>
                    <a:p>
                      <a:endParaRPr lang="en-GB" sz="1100" b="0" dirty="0">
                        <a:latin typeface="Twinkl Light" panose="02000000000000000000" pitchFamily="2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Character description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Letter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07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During our numeracy lessons this half term we will cover:</a:t>
                      </a:r>
                    </a:p>
                    <a:p>
                      <a:endParaRPr lang="en-GB" sz="1100" b="0" dirty="0">
                        <a:latin typeface="Twinkl Light" panose="02000000000000000000" pitchFamily="2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Place Value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Addition &amp; Subtraction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Twinkl Light" panose="02000000000000000000" pitchFamily="2" charset="0"/>
                        </a:rPr>
                        <a:t>Living Things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5EB9B00-D833-43F3-9AFF-497AB0DE40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460720"/>
              </p:ext>
            </p:extLst>
          </p:nvPr>
        </p:nvGraphicFramePr>
        <p:xfrm>
          <a:off x="903398" y="5276635"/>
          <a:ext cx="4905291" cy="26865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8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099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510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Geography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Continents &amp;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Oceans, Polar regions &amp; The Equator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272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Artist Focus – Brian Wildsmith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Mediums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used: drawing, painting &amp; pastels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4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Ball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Skills &amp; Fundamentals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510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E-Safety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&amp; Computer License (basic computer skills)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5510"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u="none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Special</a:t>
                      </a:r>
                      <a:r>
                        <a:rPr lang="en-GB" sz="1100" b="0" u="none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Times: 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Christianity &amp; Judiasm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09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West African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winkl Light" panose="02000000000000000000" pitchFamily="2" charset="0"/>
                        </a:rPr>
                        <a:t> Call &amp; Response Song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6266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82" y="731575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688518"/>
            <a:ext cx="5472608" cy="140784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902303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52760" y="696685"/>
            <a:ext cx="4721164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Autumn 1 Homework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3406698" y="2163656"/>
            <a:ext cx="2705615" cy="2315731"/>
          </a:xfrm>
          <a:prstGeom prst="cloud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41394" y="4642157"/>
            <a:ext cx="3049477" cy="64807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941394" y="4642157"/>
            <a:ext cx="2930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inkl Light" panose="02000000000000000000" pitchFamily="2" charset="0"/>
              </a:rPr>
              <a:t>Homework Ideas</a:t>
            </a:r>
          </a:p>
        </p:txBody>
      </p:sp>
      <p:sp>
        <p:nvSpPr>
          <p:cNvPr id="17" name="Cloud Callout 16"/>
          <p:cNvSpPr/>
          <p:nvPr/>
        </p:nvSpPr>
        <p:spPr>
          <a:xfrm rot="20851932" flipH="1">
            <a:off x="556646" y="2764982"/>
            <a:ext cx="2805678" cy="1887779"/>
          </a:xfrm>
          <a:prstGeom prst="cloudCallou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loud Callout 17"/>
          <p:cNvSpPr/>
          <p:nvPr/>
        </p:nvSpPr>
        <p:spPr>
          <a:xfrm flipV="1">
            <a:off x="3462465" y="5430194"/>
            <a:ext cx="2747603" cy="2281160"/>
          </a:xfrm>
          <a:prstGeom prst="cloud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Callout 18"/>
          <p:cNvSpPr/>
          <p:nvPr/>
        </p:nvSpPr>
        <p:spPr>
          <a:xfrm flipH="1" flipV="1">
            <a:off x="544376" y="5430194"/>
            <a:ext cx="2646294" cy="1708242"/>
          </a:xfrm>
          <a:prstGeom prst="cloud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95903" y="2959742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Twinkl Light" panose="02000000000000000000" pitchFamily="2" charset="0"/>
              </a:rPr>
              <a:t>Geography</a:t>
            </a:r>
          </a:p>
          <a:p>
            <a:r>
              <a:rPr lang="en-GB" sz="1200" dirty="0">
                <a:latin typeface="Twinkl Light" panose="02000000000000000000" pitchFamily="2" charset="0"/>
              </a:rPr>
              <a:t>     *Poster about continents &amp; oceans</a:t>
            </a:r>
          </a:p>
          <a:p>
            <a:r>
              <a:rPr lang="en-GB" sz="1200" dirty="0">
                <a:latin typeface="Twinkl Light" panose="02000000000000000000" pitchFamily="2" charset="0"/>
              </a:rPr>
              <a:t>     *Make a DIY Globe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29000" y="3057981"/>
            <a:ext cx="26832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Twinkl Light" panose="02000000000000000000" pitchFamily="2" charset="0"/>
              </a:rPr>
              <a:t>Art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r>
              <a:rPr lang="en-GB" sz="1200" dirty="0">
                <a:latin typeface="Twinkl Light" panose="02000000000000000000" pitchFamily="2" charset="0"/>
              </a:rPr>
              <a:t>     *Recreate a Brian Wildsmith painting or design your own piece linked to animals and nature!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05977" y="5492984"/>
            <a:ext cx="2316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Twinkl Light" panose="02000000000000000000" pitchFamily="2" charset="0"/>
              </a:rPr>
              <a:t>Science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pPr algn="ctr"/>
            <a:r>
              <a:rPr lang="en-GB" sz="1200" dirty="0">
                <a:latin typeface="Twinkl Light" panose="02000000000000000000" pitchFamily="2" charset="0"/>
              </a:rPr>
              <a:t>Make a model of a food chain!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r>
              <a:rPr lang="en-GB" sz="1200" dirty="0">
                <a:latin typeface="Twinkl Light" panose="02000000000000000000" pitchFamily="2" charset="0"/>
              </a:rPr>
              <a:t>Watch this BBC video</a:t>
            </a:r>
          </a:p>
          <a:p>
            <a:r>
              <a:rPr lang="en-GB" sz="1200" dirty="0">
                <a:latin typeface="Twinkl Light" panose="02000000000000000000" pitchFamily="2" charset="0"/>
              </a:rPr>
              <a:t>all about food chains</a:t>
            </a:r>
          </a:p>
          <a:p>
            <a:r>
              <a:rPr lang="en-GB" sz="1200" dirty="0">
                <a:latin typeface="Twinkl Light" panose="02000000000000000000" pitchFamily="2" charset="0"/>
              </a:rPr>
              <a:t> first</a:t>
            </a: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25408" y="5427371"/>
            <a:ext cx="24846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Twinkl Light" panose="02000000000000000000" pitchFamily="2" charset="0"/>
              </a:rPr>
              <a:t>Music</a:t>
            </a:r>
          </a:p>
          <a:p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  <a:p>
            <a:r>
              <a:rPr lang="en-GB" sz="1200" dirty="0">
                <a:latin typeface="Twinkl Light" panose="02000000000000000000" pitchFamily="2" charset="0"/>
              </a:rPr>
              <a:t>Write your own West African inspired call &amp; response song and perform it!</a:t>
            </a: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796" y="5916468"/>
            <a:ext cx="879615" cy="705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172" y="2467796"/>
            <a:ext cx="830084" cy="501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579" y="2413809"/>
            <a:ext cx="720080" cy="576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711" y="3693159"/>
            <a:ext cx="862592" cy="714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9" r="9007"/>
          <a:stretch/>
        </p:blipFill>
        <p:spPr bwMode="auto">
          <a:xfrm>
            <a:off x="2184251" y="3612454"/>
            <a:ext cx="724627" cy="721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68593" y="4736231"/>
            <a:ext cx="13237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Twinkl Light" panose="02000000000000000000" pitchFamily="2" charset="0"/>
              </a:rPr>
              <a:t>Scan the QR code to see how to make one!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780997" y="4505978"/>
            <a:ext cx="310797" cy="23025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946360" y="4689194"/>
            <a:ext cx="13237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Twinkl Light" panose="02000000000000000000" pitchFamily="2" charset="0"/>
              </a:rPr>
              <a:t>Scan the QR code to watch a call and </a:t>
            </a:r>
            <a:r>
              <a:rPr lang="en-GB" sz="1000" b="1">
                <a:latin typeface="Twinkl Light" panose="02000000000000000000" pitchFamily="2" charset="0"/>
              </a:rPr>
              <a:t>response tutorial</a:t>
            </a:r>
            <a:endParaRPr lang="en-GB" sz="1000" b="1" dirty="0">
              <a:latin typeface="Twinkl Light" panose="02000000000000000000" pitchFamily="2" charset="0"/>
            </a:endParaRPr>
          </a:p>
        </p:txBody>
      </p:sp>
      <p:cxnSp>
        <p:nvCxnSpPr>
          <p:cNvPr id="33" name="Straight Arrow Connector 32"/>
          <p:cNvCxnSpPr>
            <a:cxnSpLocks/>
          </p:cNvCxnSpPr>
          <p:nvPr/>
        </p:nvCxnSpPr>
        <p:spPr>
          <a:xfrm flipH="1">
            <a:off x="5440921" y="5175102"/>
            <a:ext cx="54007" cy="5543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309" y="5916468"/>
            <a:ext cx="739701" cy="724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507" y="6066038"/>
            <a:ext cx="698266" cy="68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03" y="7231296"/>
            <a:ext cx="2793808" cy="36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8E4E2269-A31C-4869-90AD-B505EAA3BD8C}"/>
              </a:ext>
            </a:extLst>
          </p:cNvPr>
          <p:cNvSpPr txBox="1"/>
          <p:nvPr/>
        </p:nvSpPr>
        <p:spPr>
          <a:xfrm>
            <a:off x="970083" y="1138705"/>
            <a:ext cx="52672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Here are a few helpful ideas for the half termly homework project. These are only here as a suggestion, please feel free to get creative and do something that’s not already mentioned!</a:t>
            </a:r>
          </a:p>
        </p:txBody>
      </p:sp>
    </p:spTree>
    <p:extLst>
      <p:ext uri="{BB962C8B-B14F-4D97-AF65-F5344CB8AC3E}">
        <p14:creationId xmlns:p14="http://schemas.microsoft.com/office/powerpoint/2010/main" val="2508259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268</Words>
  <Application>Microsoft Office PowerPoint</Application>
  <PresentationFormat>On-screen Show (4:3)</PresentationFormat>
  <Paragraphs>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Twinkl ExtraBold</vt:lpstr>
      <vt:lpstr>Twinkl Light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S.Leach</dc:creator>
  <cp:lastModifiedBy>Stef Leach</cp:lastModifiedBy>
  <cp:revision>14</cp:revision>
  <cp:lastPrinted>2022-09-16T06:37:18Z</cp:lastPrinted>
  <dcterms:created xsi:type="dcterms:W3CDTF">2022-08-31T19:45:46Z</dcterms:created>
  <dcterms:modified xsi:type="dcterms:W3CDTF">2023-08-21T17:01:27Z</dcterms:modified>
</cp:coreProperties>
</file>