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DA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2510" y="5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69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87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305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64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013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07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379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3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459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865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7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FE070-50E1-4B9F-A754-BFA07452A16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47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6632" y="107504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08" y="791580"/>
            <a:ext cx="5670630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569495"/>
            <a:ext cx="5472608" cy="81608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712448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417070" y="555328"/>
            <a:ext cx="4392549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Spring 2 Overview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1017" y="862364"/>
            <a:ext cx="526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Hello parents and carers, this half term your child will be learning about…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1342617"/>
              </p:ext>
            </p:extLst>
          </p:nvPr>
        </p:nvGraphicFramePr>
        <p:xfrm>
          <a:off x="739874" y="5635421"/>
          <a:ext cx="5499918" cy="2479895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933">
                <a:tc>
                  <a:txBody>
                    <a:bodyPr/>
                    <a:lstStyle/>
                    <a:p>
                      <a:r>
                        <a:rPr lang="en-GB" sz="1000" b="1" dirty="0"/>
                        <a:t>Subject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Focus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Geography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Brilliant Barnsley </a:t>
                      </a:r>
                      <a:r>
                        <a:rPr lang="en-GB" sz="1000" b="0"/>
                        <a:t>( local area)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3558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DT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Mechanisms – Fairground Wheel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437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PE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Target shooting (Tuesday) &amp; Fitness (Friday)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Computing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baseline="0" dirty="0"/>
                        <a:t>Computer Science – Scratch Junior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RE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u="none" dirty="0"/>
                        <a:t>How can faith contribute to community cohesion? Focussing on Christianity and Judaism 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9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Music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On this island! British songs and sounds– Kapow!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9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PSHE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Money and Work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723731" y="4904857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foundation subjects, we are learning about…</a:t>
            </a:r>
          </a:p>
        </p:txBody>
      </p:sp>
      <p:sp>
        <p:nvSpPr>
          <p:cNvPr id="20" name="Rounded Rectangle 13">
            <a:extLst>
              <a:ext uri="{FF2B5EF4-FFF2-40B4-BE49-F238E27FC236}">
                <a16:creationId xmlns:a16="http://schemas.microsoft.com/office/drawing/2014/main" id="{E176FD24-515C-45B0-9F0C-BB0815D77BC0}"/>
              </a:ext>
            </a:extLst>
          </p:cNvPr>
          <p:cNvSpPr/>
          <p:nvPr/>
        </p:nvSpPr>
        <p:spPr>
          <a:xfrm>
            <a:off x="723731" y="1456368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core subjects, we are learning about…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C59A0EBE-0E0D-4D5E-A2DC-BF4AC7BA49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475053"/>
              </p:ext>
            </p:extLst>
          </p:nvPr>
        </p:nvGraphicFramePr>
        <p:xfrm>
          <a:off x="788920" y="2142262"/>
          <a:ext cx="5499918" cy="211187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933">
                <a:tc>
                  <a:txBody>
                    <a:bodyPr/>
                    <a:lstStyle/>
                    <a:p>
                      <a:r>
                        <a:rPr lang="en-GB" sz="1000" b="1" dirty="0"/>
                        <a:t>Subject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Focus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English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During our literacy lessons this half term we will be creating our own:</a:t>
                      </a:r>
                    </a:p>
                    <a:p>
                      <a:endParaRPr lang="en-GB" sz="1000" b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Setting description ( about a fairground) 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Instructions(How to build a Ferris Wheel)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207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Maths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During our numeracy lessons this half term we will cover:</a:t>
                      </a:r>
                    </a:p>
                    <a:p>
                      <a:endParaRPr lang="en-GB" sz="1000" b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Multiplication &amp; Division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Length and Height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Mass, capacity &amp; temperature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3558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Science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Animals including humans (biology)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3593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6632" y="107504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08" y="827584"/>
            <a:ext cx="5670630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569495"/>
            <a:ext cx="5472608" cy="126149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712448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27300" y="555328"/>
            <a:ext cx="4572085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Spring 2 Homework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8910" y="853129"/>
            <a:ext cx="52672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Here are a few helpful ideas for the half termly homework project. These are only here as a suggestion, please feel free to get creative and do something that’s not already mentioned!</a:t>
            </a:r>
          </a:p>
        </p:txBody>
      </p:sp>
      <p:sp>
        <p:nvSpPr>
          <p:cNvPr id="10" name="Cloud Callout 9"/>
          <p:cNvSpPr/>
          <p:nvPr/>
        </p:nvSpPr>
        <p:spPr>
          <a:xfrm>
            <a:off x="3645023" y="5822292"/>
            <a:ext cx="3024337" cy="2566132"/>
          </a:xfrm>
          <a:prstGeom prst="cloudCallout">
            <a:avLst>
              <a:gd name="adj1" fmla="val -11725"/>
              <a:gd name="adj2" fmla="val -8316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825624" y="4119261"/>
            <a:ext cx="3049477" cy="64807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807788" y="4166298"/>
            <a:ext cx="293060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winkl Light" panose="02000000000000000000" pitchFamily="2" charset="0"/>
              </a:rPr>
              <a:t>Homework Ideas</a:t>
            </a:r>
          </a:p>
        </p:txBody>
      </p:sp>
      <p:sp>
        <p:nvSpPr>
          <p:cNvPr id="17" name="Cloud Callout 16"/>
          <p:cNvSpPr/>
          <p:nvPr/>
        </p:nvSpPr>
        <p:spPr>
          <a:xfrm rot="20851932" flipH="1">
            <a:off x="1466136" y="2100649"/>
            <a:ext cx="4802927" cy="1954184"/>
          </a:xfrm>
          <a:prstGeom prst="cloud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loud Callout 18"/>
          <p:cNvSpPr/>
          <p:nvPr/>
        </p:nvSpPr>
        <p:spPr>
          <a:xfrm flipH="1" flipV="1">
            <a:off x="294370" y="4936849"/>
            <a:ext cx="3342616" cy="2472762"/>
          </a:xfrm>
          <a:prstGeom prst="cloudCallout">
            <a:avLst>
              <a:gd name="adj1" fmla="val -20796"/>
              <a:gd name="adj2" fmla="val 59002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276872" y="2334530"/>
            <a:ext cx="368087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Twinkl Light" panose="02000000000000000000" pitchFamily="2" charset="0"/>
              </a:rPr>
              <a:t>Geography- Brilliant Barnsley!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Complete a house survey within your local area (different house types)</a:t>
            </a:r>
          </a:p>
          <a:p>
            <a:endParaRPr lang="en-GB" sz="1400" dirty="0">
              <a:latin typeface="Twinkl Light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Create a map of your local area.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u="sng" dirty="0">
              <a:latin typeface="Twinkl Light" panose="02000000000000000000" pitchFamily="2" charset="0"/>
            </a:endParaRPr>
          </a:p>
          <a:p>
            <a:r>
              <a:rPr lang="en-GB" sz="1400" dirty="0">
                <a:latin typeface="Twinkl Light" panose="02000000000000000000" pitchFamily="2" charset="0"/>
              </a:rPr>
              <a:t>     </a:t>
            </a:r>
            <a:endParaRPr lang="en-GB" sz="1200" dirty="0">
              <a:latin typeface="Twinkl Light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99761" y="6147488"/>
            <a:ext cx="238907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Twinkl Light" panose="02000000000000000000" pitchFamily="2" charset="0"/>
              </a:rPr>
              <a:t>   </a:t>
            </a:r>
            <a:r>
              <a:rPr lang="en-GB" sz="1400" b="1" u="sng" dirty="0">
                <a:latin typeface="Twinkl Light" panose="02000000000000000000" pitchFamily="2" charset="0"/>
              </a:rPr>
              <a:t>DT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Make your own fairground structure.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Twinkl Light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Design a brand new Ferris wheel for a fairground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5539" y="5270325"/>
            <a:ext cx="314821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Twinkl Light" panose="02000000000000000000" pitchFamily="2" charset="0"/>
              </a:rPr>
              <a:t>Science</a:t>
            </a:r>
          </a:p>
          <a:p>
            <a:pPr algn="ctr"/>
            <a:endParaRPr lang="en-GB" sz="1400" b="1" u="sng" dirty="0">
              <a:latin typeface="Twinkl Light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  Life cycle of a human</a:t>
            </a:r>
          </a:p>
          <a:p>
            <a:r>
              <a:rPr lang="en-GB" sz="1400" dirty="0">
                <a:latin typeface="Twinkl Light" panose="02000000000000000000" pitchFamily="2" charset="0"/>
              </a:rPr>
              <a:t> (different life stages)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Life cycle of a butterfly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Make a healthy meal.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Design a healthy meal/plate.</a:t>
            </a: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endParaRPr lang="en-GB" sz="1200" dirty="0">
              <a:latin typeface="Twinkl Light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6E4CE2-E081-4634-85A3-EC6097B89A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95806">
            <a:off x="3172130" y="4981101"/>
            <a:ext cx="1170621" cy="10242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AF0660-D1EB-4DDD-AD95-612D31EEE8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178" y="4391060"/>
            <a:ext cx="1327941" cy="12356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521C22-E8D8-472D-BF23-EA7A9EFE3D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287" y="7076134"/>
            <a:ext cx="2389077" cy="10238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9DFC00C-F0E5-4D5F-B5B4-5DFAAFD8AB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0921" y="7588079"/>
            <a:ext cx="1020456" cy="11568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E96B91-9B72-43F9-B05E-C3FCB8B3E69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48954" y="5289765"/>
            <a:ext cx="981158" cy="10566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D980BF4-4AA9-4715-AE53-E330CBBD2E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5270" y="2248053"/>
            <a:ext cx="1830267" cy="13852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7511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1060</TotalTime>
  <Words>281</Words>
  <Application>Microsoft Office PowerPoint</Application>
  <PresentationFormat>On-screen Show (4:3)</PresentationFormat>
  <Paragraphs>55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Twinkl ExtraBold</vt:lpstr>
      <vt:lpstr>Twinkl Light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S.Leach</dc:creator>
  <cp:lastModifiedBy>Stef Leach</cp:lastModifiedBy>
  <cp:revision>27</cp:revision>
  <cp:lastPrinted>2023-02-08T16:46:35Z</cp:lastPrinted>
  <dcterms:created xsi:type="dcterms:W3CDTF">2022-08-31T19:45:46Z</dcterms:created>
  <dcterms:modified xsi:type="dcterms:W3CDTF">2023-02-08T16:46:50Z</dcterms:modified>
</cp:coreProperties>
</file>