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9" r:id="rId22"/>
    <p:sldId id="277" r:id="rId23"/>
    <p:sldId id="278" r:id="rId24"/>
    <p:sldId id="280" r:id="rId25"/>
    <p:sldId id="281" r:id="rId26"/>
    <p:sldId id="28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8507-7406-410E-93E1-8DDC9EC720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C87E99-3E37-472E-A8C8-C18D9C3F2B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2DD769F-9150-4A2D-8E73-99EA111CA8EA}"/>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5" name="Footer Placeholder 4">
            <a:extLst>
              <a:ext uri="{FF2B5EF4-FFF2-40B4-BE49-F238E27FC236}">
                <a16:creationId xmlns:a16="http://schemas.microsoft.com/office/drawing/2014/main" id="{A998EAA4-8701-4D04-B814-8B0576023A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EC3E85-A961-4DFA-9EEF-87C83CF074D7}"/>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397605214"/>
      </p:ext>
    </p:extLst>
  </p:cSld>
  <p:clrMapOvr>
    <a:masterClrMapping/>
  </p:clrMapOvr>
  <p:transition spd="slow" advClick="0" advTm="5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92CFC-34BB-4490-A181-44FB6BB4D0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5E174C-BAC3-425C-87D1-5F01A35BD64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5152E4-A8CD-40BA-AB4F-1382C72A2733}"/>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5" name="Footer Placeholder 4">
            <a:extLst>
              <a:ext uri="{FF2B5EF4-FFF2-40B4-BE49-F238E27FC236}">
                <a16:creationId xmlns:a16="http://schemas.microsoft.com/office/drawing/2014/main" id="{4B207426-8911-42FD-8020-CCAF6728BE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6E698A-CCE3-4CE4-B11B-C637BC9D3100}"/>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952353962"/>
      </p:ext>
    </p:extLst>
  </p:cSld>
  <p:clrMapOvr>
    <a:masterClrMapping/>
  </p:clrMapOvr>
  <p:transition spd="slow" advClick="0" advTm="5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D207E-350B-4EF7-BCEE-02C7AE0D61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1372AFC-225B-4967-9372-237D8633F3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EFDB398-3417-4967-876D-55C0BA3CFCC6}"/>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5" name="Footer Placeholder 4">
            <a:extLst>
              <a:ext uri="{FF2B5EF4-FFF2-40B4-BE49-F238E27FC236}">
                <a16:creationId xmlns:a16="http://schemas.microsoft.com/office/drawing/2014/main" id="{D5993D41-796F-4518-AEDE-E0B6FE2C93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8FAFFD-F780-4FE2-8B22-5C920FB6F5E5}"/>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2397982465"/>
      </p:ext>
    </p:extLst>
  </p:cSld>
  <p:clrMapOvr>
    <a:masterClrMapping/>
  </p:clrMapOvr>
  <p:transition spd="slow" advClick="0" advTm="5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59A58-A303-45A4-965D-DEA170C837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8F51F1-D0BD-48E0-AD95-BEF4864B09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099C6C-C897-402A-B450-40CB4653551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313926B-27E3-4D5A-A2D9-299021503F20}"/>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6" name="Footer Placeholder 5">
            <a:extLst>
              <a:ext uri="{FF2B5EF4-FFF2-40B4-BE49-F238E27FC236}">
                <a16:creationId xmlns:a16="http://schemas.microsoft.com/office/drawing/2014/main" id="{0EE01A75-5B0E-46B9-8A91-650BABF274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7144C4-82D7-4C51-AB2D-848FBB6CF5AA}"/>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1688729122"/>
      </p:ext>
    </p:extLst>
  </p:cSld>
  <p:clrMapOvr>
    <a:masterClrMapping/>
  </p:clrMapOvr>
  <p:transition spd="slow" advClick="0" advTm="5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EEAC6-FD49-4367-AF74-76FE6140BC5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15207C-3017-4706-B5CB-50ABBABD4E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5804059-E60F-42E0-9E48-5A2F2FE3174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0F97545-7CAC-4751-B801-F2DE7D8914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AC78770-43B7-47E1-85FD-1671305F7E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3339A69-868E-443E-B7EF-89B827CA1D0A}"/>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8" name="Footer Placeholder 7">
            <a:extLst>
              <a:ext uri="{FF2B5EF4-FFF2-40B4-BE49-F238E27FC236}">
                <a16:creationId xmlns:a16="http://schemas.microsoft.com/office/drawing/2014/main" id="{F0D2BEC5-8C5F-454A-8668-5E201A049A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314917-B317-4C67-B2E6-A959AE7C8242}"/>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3586586225"/>
      </p:ext>
    </p:extLst>
  </p:cSld>
  <p:clrMapOvr>
    <a:masterClrMapping/>
  </p:clrMapOvr>
  <p:transition spd="slow" advClick="0" advTm="5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7561A-87D1-4691-8F3F-545763BA2F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62A85A6-C085-4CC1-BDFD-8CB7DFF5EE27}"/>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4" name="Footer Placeholder 3">
            <a:extLst>
              <a:ext uri="{FF2B5EF4-FFF2-40B4-BE49-F238E27FC236}">
                <a16:creationId xmlns:a16="http://schemas.microsoft.com/office/drawing/2014/main" id="{658B53F9-8489-48D2-8C3B-75796AD3C14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42E932-1492-4D44-B86E-D041C9093652}"/>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3002611016"/>
      </p:ext>
    </p:extLst>
  </p:cSld>
  <p:clrMapOvr>
    <a:masterClrMapping/>
  </p:clrMapOvr>
  <p:transition spd="slow" advClick="0" advTm="5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829DDA-D7D0-4F35-9FC3-8C815EC1A71A}"/>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3" name="Footer Placeholder 2">
            <a:extLst>
              <a:ext uri="{FF2B5EF4-FFF2-40B4-BE49-F238E27FC236}">
                <a16:creationId xmlns:a16="http://schemas.microsoft.com/office/drawing/2014/main" id="{767CEBAD-ED1F-4BF6-AFB6-FF7B44FD6B7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317F37B-F13C-40A7-99A7-EB6D68A0EF9C}"/>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3660709516"/>
      </p:ext>
    </p:extLst>
  </p:cSld>
  <p:clrMapOvr>
    <a:masterClrMapping/>
  </p:clrMapOvr>
  <p:transition spd="slow" advClick="0" advTm="5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1928D-E35B-4FF2-83CE-3C53ABBE66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172C2C3-F696-47FA-89AE-40FF9C39C1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4B368D5-B4B2-4196-875D-62AA86E858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D03AAEB-1450-417D-917C-8CFF6F1AE978}"/>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6" name="Footer Placeholder 5">
            <a:extLst>
              <a:ext uri="{FF2B5EF4-FFF2-40B4-BE49-F238E27FC236}">
                <a16:creationId xmlns:a16="http://schemas.microsoft.com/office/drawing/2014/main" id="{F5BCE686-3CFA-4D2F-B18F-04F4770612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880F3B-A2E2-4557-A815-2D8FF8F10348}"/>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1598495943"/>
      </p:ext>
    </p:extLst>
  </p:cSld>
  <p:clrMapOvr>
    <a:masterClrMapping/>
  </p:clrMapOvr>
  <p:transition spd="slow" advClick="0" advTm="5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16D28-2306-4ADA-B65B-82DA84B370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C822BE-4261-4093-A147-EE7F191C24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A3389FA-9FC2-460A-AA01-A1C3085B70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227DAD8-7E49-4DDA-A996-DA54F3F19115}"/>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6" name="Footer Placeholder 5">
            <a:extLst>
              <a:ext uri="{FF2B5EF4-FFF2-40B4-BE49-F238E27FC236}">
                <a16:creationId xmlns:a16="http://schemas.microsoft.com/office/drawing/2014/main" id="{47A30F6F-5550-4970-B959-D67D8CD42D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C370BF-8C10-46A5-8868-552C2B278680}"/>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3088485509"/>
      </p:ext>
    </p:extLst>
  </p:cSld>
  <p:clrMapOvr>
    <a:masterClrMapping/>
  </p:clrMapOvr>
  <p:transition spd="slow" advClick="0" advTm="5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82B95-8E06-402B-ADD3-D3FB4CAB22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0E05FF-AC5A-4688-AD46-CFA5FB20DA3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07BC11-45BE-452B-8FE7-E1D00B9E166B}"/>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5" name="Footer Placeholder 4">
            <a:extLst>
              <a:ext uri="{FF2B5EF4-FFF2-40B4-BE49-F238E27FC236}">
                <a16:creationId xmlns:a16="http://schemas.microsoft.com/office/drawing/2014/main" id="{37128620-4A5D-4EC6-9BD9-FD29D61967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0D9F6-99AA-4BAC-8AEA-1C26A1C90531}"/>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1887122175"/>
      </p:ext>
    </p:extLst>
  </p:cSld>
  <p:clrMapOvr>
    <a:masterClrMapping/>
  </p:clrMapOvr>
  <p:transition spd="slow" advClick="0" advTm="5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2E4A6C-1958-4F83-A7E3-2AA75AAEF3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7B8256-B041-4654-B4CD-EFDA2419185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0D53ED-0040-4057-BF72-860BCDDB5FC6}"/>
              </a:ext>
            </a:extLst>
          </p:cNvPr>
          <p:cNvSpPr>
            <a:spLocks noGrp="1"/>
          </p:cNvSpPr>
          <p:nvPr>
            <p:ph type="dt" sz="half" idx="10"/>
          </p:nvPr>
        </p:nvSpPr>
        <p:spPr/>
        <p:txBody>
          <a:bodyPr/>
          <a:lstStyle/>
          <a:p>
            <a:fld id="{526F7E6B-941F-4BBA-8470-4FD1DABD032F}" type="datetimeFigureOut">
              <a:rPr lang="en-GB" smtClean="0"/>
              <a:t>11/08/2022</a:t>
            </a:fld>
            <a:endParaRPr lang="en-GB"/>
          </a:p>
        </p:txBody>
      </p:sp>
      <p:sp>
        <p:nvSpPr>
          <p:cNvPr id="5" name="Footer Placeholder 4">
            <a:extLst>
              <a:ext uri="{FF2B5EF4-FFF2-40B4-BE49-F238E27FC236}">
                <a16:creationId xmlns:a16="http://schemas.microsoft.com/office/drawing/2014/main" id="{E8B75A48-1AAF-43D4-9249-0836F0B3E6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FB50B4-E2F8-4C98-B427-DA9E8D8F463A}"/>
              </a:ext>
            </a:extLst>
          </p:cNvPr>
          <p:cNvSpPr>
            <a:spLocks noGrp="1"/>
          </p:cNvSpPr>
          <p:nvPr>
            <p:ph type="sldNum" sz="quarter" idx="12"/>
          </p:nvPr>
        </p:nvSpPr>
        <p:spPr/>
        <p:txBody>
          <a:bodyPr/>
          <a:lstStyle/>
          <a:p>
            <a:fld id="{3D6CB231-68DC-441D-8068-544D5AA70E27}" type="slidenum">
              <a:rPr lang="en-GB" smtClean="0"/>
              <a:t>‹#›</a:t>
            </a:fld>
            <a:endParaRPr lang="en-GB"/>
          </a:p>
        </p:txBody>
      </p:sp>
    </p:spTree>
    <p:extLst>
      <p:ext uri="{BB962C8B-B14F-4D97-AF65-F5344CB8AC3E}">
        <p14:creationId xmlns:p14="http://schemas.microsoft.com/office/powerpoint/2010/main" val="2143550133"/>
      </p:ext>
    </p:extLst>
  </p:cSld>
  <p:clrMapOvr>
    <a:masterClrMapping/>
  </p:clrMapOvr>
  <p:transition spd="slow" advClick="0" advTm="5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B38907-F70F-4AD2-AFFD-E19196B29C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CE03B0-8876-4496-97B4-B79BE9C348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FE850F-9CF6-478D-873F-E9A621AB49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6F7E6B-941F-4BBA-8470-4FD1DABD032F}" type="datetimeFigureOut">
              <a:rPr lang="en-GB" smtClean="0"/>
              <a:t>11/08/2022</a:t>
            </a:fld>
            <a:endParaRPr lang="en-GB"/>
          </a:p>
        </p:txBody>
      </p:sp>
      <p:sp>
        <p:nvSpPr>
          <p:cNvPr id="5" name="Footer Placeholder 4">
            <a:extLst>
              <a:ext uri="{FF2B5EF4-FFF2-40B4-BE49-F238E27FC236}">
                <a16:creationId xmlns:a16="http://schemas.microsoft.com/office/drawing/2014/main" id="{3AD9828B-9008-4D9A-BE7A-21E9A589C5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4278B3C-5138-47EC-AA39-4A01D33A23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6CB231-68DC-441D-8068-544D5AA70E27}" type="slidenum">
              <a:rPr lang="en-GB" smtClean="0"/>
              <a:t>‹#›</a:t>
            </a:fld>
            <a:endParaRPr lang="en-GB"/>
          </a:p>
        </p:txBody>
      </p:sp>
    </p:spTree>
    <p:extLst>
      <p:ext uri="{BB962C8B-B14F-4D97-AF65-F5344CB8AC3E}">
        <p14:creationId xmlns:p14="http://schemas.microsoft.com/office/powerpoint/2010/main" val="1645019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openclipart.org/detail/281317/frog-1"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3.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3.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3.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3.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3.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3.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3.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3.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3.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3.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3.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3.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3.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A1B947-3391-4DD8-8AD6-C45F0507A11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6632" y="1396014"/>
            <a:ext cx="4364700" cy="4347840"/>
          </a:xfrm>
          <a:prstGeom prst="rect">
            <a:avLst/>
          </a:prstGeom>
        </p:spPr>
      </p:pic>
      <p:sp>
        <p:nvSpPr>
          <p:cNvPr id="4" name="Rectangle 3">
            <a:extLst>
              <a:ext uri="{FF2B5EF4-FFF2-40B4-BE49-F238E27FC236}">
                <a16:creationId xmlns:a16="http://schemas.microsoft.com/office/drawing/2014/main" id="{C4476196-FEFD-43A4-B15B-2A25A87A71FF}"/>
              </a:ext>
            </a:extLst>
          </p:cNvPr>
          <p:cNvSpPr/>
          <p:nvPr/>
        </p:nvSpPr>
        <p:spPr>
          <a:xfrm>
            <a:off x="4251371" y="108725"/>
            <a:ext cx="7311360"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solidFill>
                  <a:schemeClr val="accent6"/>
                </a:solidFill>
                <a:effectLst>
                  <a:outerShdw dist="38100" dir="2640000" algn="bl" rotWithShape="0">
                    <a:schemeClr val="accent1"/>
                  </a:outerShdw>
                </a:effectLst>
              </a:rPr>
              <a:t>Meet the RWI characters</a:t>
            </a:r>
          </a:p>
        </p:txBody>
      </p:sp>
      <p:sp>
        <p:nvSpPr>
          <p:cNvPr id="6" name="TextBox 5">
            <a:extLst>
              <a:ext uri="{FF2B5EF4-FFF2-40B4-BE49-F238E27FC236}">
                <a16:creationId xmlns:a16="http://schemas.microsoft.com/office/drawing/2014/main" id="{49D6CD47-3C4C-478B-8795-07E6A688315E}"/>
              </a:ext>
            </a:extLst>
          </p:cNvPr>
          <p:cNvSpPr txBox="1"/>
          <p:nvPr/>
        </p:nvSpPr>
        <p:spPr>
          <a:xfrm>
            <a:off x="5424256" y="1677880"/>
            <a:ext cx="5983550" cy="4154984"/>
          </a:xfrm>
          <a:prstGeom prst="rect">
            <a:avLst/>
          </a:prstGeom>
          <a:noFill/>
        </p:spPr>
        <p:txBody>
          <a:bodyPr wrap="square" rtlCol="0">
            <a:spAutoFit/>
          </a:bodyPr>
          <a:lstStyle/>
          <a:p>
            <a:r>
              <a:rPr lang="en-GB" sz="2400" b="1" dirty="0">
                <a:solidFill>
                  <a:schemeClr val="accent6"/>
                </a:solidFill>
                <a:latin typeface="Letter-join Print Plus 1" panose="02000805000000020003" pitchFamily="50" charset="0"/>
              </a:rPr>
              <a:t>These characters help to introduce us to the sounds that we will learn in Read, Write, Inc. (Fred Phonics). </a:t>
            </a:r>
          </a:p>
          <a:p>
            <a:r>
              <a:rPr lang="en-GB" sz="2400" b="1" dirty="0">
                <a:solidFill>
                  <a:schemeClr val="accent6"/>
                </a:solidFill>
                <a:latin typeface="Letter-join Print Plus 1" panose="02000805000000020003" pitchFamily="50" charset="0"/>
              </a:rPr>
              <a:t>First we learn the picture and the word that matches it, by stretching or bouncing the sound at the beginning. </a:t>
            </a:r>
          </a:p>
          <a:p>
            <a:r>
              <a:rPr lang="en-GB" sz="2400" b="1" dirty="0">
                <a:solidFill>
                  <a:schemeClr val="accent6"/>
                </a:solidFill>
                <a:latin typeface="Letter-join Print Plus 1" panose="02000805000000020003" pitchFamily="50" charset="0"/>
              </a:rPr>
              <a:t>Once we know the character word, then we will learn the letter shape and its associated sound. We then practise, saying the word when we see the picture and the sound when we see the letter. </a:t>
            </a:r>
          </a:p>
        </p:txBody>
      </p:sp>
    </p:spTree>
    <p:extLst>
      <p:ext uri="{BB962C8B-B14F-4D97-AF65-F5344CB8AC3E}">
        <p14:creationId xmlns:p14="http://schemas.microsoft.com/office/powerpoint/2010/main" val="103033197"/>
      </p:ext>
    </p:extLst>
  </p:cSld>
  <p:clrMapOvr>
    <a:masterClrMapping/>
  </p:clrMapOvr>
  <p:transition spd="slow" advClick="0" advTm="5000">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1A02759-C5B5-4B0D-B2B5-0662079E0A2D}"/>
              </a:ext>
            </a:extLst>
          </p:cNvPr>
          <p:cNvPicPr>
            <a:picLocks noChangeAspect="1"/>
          </p:cNvPicPr>
          <p:nvPr/>
        </p:nvPicPr>
        <p:blipFill>
          <a:blip r:embed="rId4"/>
          <a:stretch>
            <a:fillRect/>
          </a:stretch>
        </p:blipFill>
        <p:spPr>
          <a:xfrm>
            <a:off x="3333980" y="509680"/>
            <a:ext cx="5066210" cy="3929155"/>
          </a:xfrm>
          <a:prstGeom prst="rect">
            <a:avLst/>
          </a:prstGeom>
        </p:spPr>
      </p:pic>
      <p:sp>
        <p:nvSpPr>
          <p:cNvPr id="3" name="TextBox 2">
            <a:extLst>
              <a:ext uri="{FF2B5EF4-FFF2-40B4-BE49-F238E27FC236}">
                <a16:creationId xmlns:a16="http://schemas.microsoft.com/office/drawing/2014/main" id="{07C94101-B17A-4065-8EB5-364F71A70D97}"/>
              </a:ext>
            </a:extLst>
          </p:cNvPr>
          <p:cNvSpPr txBox="1"/>
          <p:nvPr/>
        </p:nvSpPr>
        <p:spPr>
          <a:xfrm>
            <a:off x="2059619" y="4749553"/>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mountain</a:t>
            </a:r>
          </a:p>
        </p:txBody>
      </p:sp>
      <p:pic>
        <p:nvPicPr>
          <p:cNvPr id="6" name="m">
            <a:hlinkClick r:id="" action="ppaction://media"/>
            <a:extLst>
              <a:ext uri="{FF2B5EF4-FFF2-40B4-BE49-F238E27FC236}">
                <a16:creationId xmlns:a16="http://schemas.microsoft.com/office/drawing/2014/main" id="{B48BDF25-EE11-44D8-8FF5-B1FE228DCD7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49149" y="5290701"/>
            <a:ext cx="487363" cy="487363"/>
          </a:xfrm>
          <a:prstGeom prst="rect">
            <a:avLst/>
          </a:prstGeom>
        </p:spPr>
      </p:pic>
    </p:spTree>
    <p:extLst>
      <p:ext uri="{BB962C8B-B14F-4D97-AF65-F5344CB8AC3E}">
        <p14:creationId xmlns:p14="http://schemas.microsoft.com/office/powerpoint/2010/main" val="554957021"/>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37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138593-FF85-4D97-9DB9-0D36B54C2146}"/>
              </a:ext>
            </a:extLst>
          </p:cNvPr>
          <p:cNvPicPr>
            <a:picLocks noChangeAspect="1"/>
          </p:cNvPicPr>
          <p:nvPr/>
        </p:nvPicPr>
        <p:blipFill>
          <a:blip r:embed="rId4"/>
          <a:stretch>
            <a:fillRect/>
          </a:stretch>
        </p:blipFill>
        <p:spPr>
          <a:xfrm>
            <a:off x="3738794" y="200302"/>
            <a:ext cx="4130930" cy="4549252"/>
          </a:xfrm>
          <a:prstGeom prst="rect">
            <a:avLst/>
          </a:prstGeom>
        </p:spPr>
      </p:pic>
      <p:sp>
        <p:nvSpPr>
          <p:cNvPr id="3" name="TextBox 2">
            <a:extLst>
              <a:ext uri="{FF2B5EF4-FFF2-40B4-BE49-F238E27FC236}">
                <a16:creationId xmlns:a16="http://schemas.microsoft.com/office/drawing/2014/main" id="{3FD1CDA7-6D10-4467-99FA-13F645849508}"/>
              </a:ext>
            </a:extLst>
          </p:cNvPr>
          <p:cNvSpPr txBox="1"/>
          <p:nvPr/>
        </p:nvSpPr>
        <p:spPr>
          <a:xfrm>
            <a:off x="2059619" y="4749553"/>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apple</a:t>
            </a:r>
          </a:p>
        </p:txBody>
      </p:sp>
      <p:pic>
        <p:nvPicPr>
          <p:cNvPr id="6" name="Recorded Sound">
            <a:hlinkClick r:id="" action="ppaction://media"/>
            <a:extLst>
              <a:ext uri="{FF2B5EF4-FFF2-40B4-BE49-F238E27FC236}">
                <a16:creationId xmlns:a16="http://schemas.microsoft.com/office/drawing/2014/main" id="{25BCD2C4-EAF6-4F12-B6E6-5BCE3650589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29047" y="5208634"/>
            <a:ext cx="487363" cy="487363"/>
          </a:xfrm>
          <a:prstGeom prst="rect">
            <a:avLst/>
          </a:prstGeom>
        </p:spPr>
      </p:pic>
    </p:spTree>
    <p:extLst>
      <p:ext uri="{BB962C8B-B14F-4D97-AF65-F5344CB8AC3E}">
        <p14:creationId xmlns:p14="http://schemas.microsoft.com/office/powerpoint/2010/main" val="939676974"/>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82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D90C66-9639-4319-AC6C-37349FFA7228}"/>
              </a:ext>
            </a:extLst>
          </p:cNvPr>
          <p:cNvPicPr>
            <a:picLocks noChangeAspect="1"/>
          </p:cNvPicPr>
          <p:nvPr/>
        </p:nvPicPr>
        <p:blipFill>
          <a:blip r:embed="rId4"/>
          <a:stretch>
            <a:fillRect/>
          </a:stretch>
        </p:blipFill>
        <p:spPr>
          <a:xfrm>
            <a:off x="3858458" y="152445"/>
            <a:ext cx="3687562" cy="5129875"/>
          </a:xfrm>
          <a:prstGeom prst="rect">
            <a:avLst/>
          </a:prstGeom>
        </p:spPr>
      </p:pic>
      <p:sp>
        <p:nvSpPr>
          <p:cNvPr id="3" name="TextBox 2">
            <a:extLst>
              <a:ext uri="{FF2B5EF4-FFF2-40B4-BE49-F238E27FC236}">
                <a16:creationId xmlns:a16="http://schemas.microsoft.com/office/drawing/2014/main" id="{9C62802E-F61E-43B7-8576-E9DDC7F3D08C}"/>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snake</a:t>
            </a:r>
          </a:p>
        </p:txBody>
      </p:sp>
      <p:pic>
        <p:nvPicPr>
          <p:cNvPr id="5" name="Recorded Sound">
            <a:hlinkClick r:id="" action="ppaction://media"/>
            <a:extLst>
              <a:ext uri="{FF2B5EF4-FFF2-40B4-BE49-F238E27FC236}">
                <a16:creationId xmlns:a16="http://schemas.microsoft.com/office/drawing/2014/main" id="{3C4BDE95-F503-43F4-A1B5-F5E08666CA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7105" y="5519352"/>
            <a:ext cx="487363" cy="487363"/>
          </a:xfrm>
          <a:prstGeom prst="rect">
            <a:avLst/>
          </a:prstGeom>
        </p:spPr>
      </p:pic>
    </p:spTree>
    <p:extLst>
      <p:ext uri="{BB962C8B-B14F-4D97-AF65-F5344CB8AC3E}">
        <p14:creationId xmlns:p14="http://schemas.microsoft.com/office/powerpoint/2010/main" val="3251616339"/>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45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73B15B6-0F63-44E3-91AC-DEE2CA6AD5AF}"/>
              </a:ext>
            </a:extLst>
          </p:cNvPr>
          <p:cNvPicPr>
            <a:picLocks noChangeAspect="1"/>
          </p:cNvPicPr>
          <p:nvPr/>
        </p:nvPicPr>
        <p:blipFill>
          <a:blip r:embed="rId4"/>
          <a:stretch>
            <a:fillRect/>
          </a:stretch>
        </p:blipFill>
        <p:spPr>
          <a:xfrm>
            <a:off x="4289163" y="135893"/>
            <a:ext cx="2921472" cy="4791214"/>
          </a:xfrm>
          <a:prstGeom prst="rect">
            <a:avLst/>
          </a:prstGeom>
        </p:spPr>
      </p:pic>
      <p:sp>
        <p:nvSpPr>
          <p:cNvPr id="3" name="TextBox 2">
            <a:extLst>
              <a:ext uri="{FF2B5EF4-FFF2-40B4-BE49-F238E27FC236}">
                <a16:creationId xmlns:a16="http://schemas.microsoft.com/office/drawing/2014/main" id="{FA354D73-1F01-4409-BB4A-F0BA63232AD1}"/>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dinosaur</a:t>
            </a:r>
          </a:p>
        </p:txBody>
      </p:sp>
      <p:pic>
        <p:nvPicPr>
          <p:cNvPr id="5" name="Recorded Sound">
            <a:hlinkClick r:id="" action="ppaction://media"/>
            <a:extLst>
              <a:ext uri="{FF2B5EF4-FFF2-40B4-BE49-F238E27FC236}">
                <a16:creationId xmlns:a16="http://schemas.microsoft.com/office/drawing/2014/main" id="{9EE94177-2FCF-4759-BBF3-72DD80E4374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18329" y="5483841"/>
            <a:ext cx="487363" cy="487363"/>
          </a:xfrm>
          <a:prstGeom prst="rect">
            <a:avLst/>
          </a:prstGeom>
        </p:spPr>
      </p:pic>
    </p:spTree>
    <p:extLst>
      <p:ext uri="{BB962C8B-B14F-4D97-AF65-F5344CB8AC3E}">
        <p14:creationId xmlns:p14="http://schemas.microsoft.com/office/powerpoint/2010/main" val="3764157327"/>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2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F5A839-427F-4DE7-BCFD-6296531E112A}"/>
              </a:ext>
            </a:extLst>
          </p:cNvPr>
          <p:cNvPicPr>
            <a:picLocks noChangeAspect="1"/>
          </p:cNvPicPr>
          <p:nvPr/>
        </p:nvPicPr>
        <p:blipFill>
          <a:blip r:embed="rId4"/>
          <a:stretch>
            <a:fillRect/>
          </a:stretch>
        </p:blipFill>
        <p:spPr>
          <a:xfrm>
            <a:off x="3909595" y="110277"/>
            <a:ext cx="3627545" cy="5055408"/>
          </a:xfrm>
          <a:prstGeom prst="rect">
            <a:avLst/>
          </a:prstGeom>
        </p:spPr>
      </p:pic>
      <p:sp>
        <p:nvSpPr>
          <p:cNvPr id="3" name="TextBox 2">
            <a:extLst>
              <a:ext uri="{FF2B5EF4-FFF2-40B4-BE49-F238E27FC236}">
                <a16:creationId xmlns:a16="http://schemas.microsoft.com/office/drawing/2014/main" id="{60EBAFE3-13CB-493F-BFEC-92302CB4272E}"/>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tower</a:t>
            </a:r>
          </a:p>
        </p:txBody>
      </p:sp>
      <p:pic>
        <p:nvPicPr>
          <p:cNvPr id="6" name="Recorded Sound">
            <a:hlinkClick r:id="" action="ppaction://media"/>
            <a:extLst>
              <a:ext uri="{FF2B5EF4-FFF2-40B4-BE49-F238E27FC236}">
                <a16:creationId xmlns:a16="http://schemas.microsoft.com/office/drawing/2014/main" id="{5903BA2A-CB82-40B2-92EA-A3C0700C596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0372" y="5492719"/>
            <a:ext cx="487363" cy="487363"/>
          </a:xfrm>
          <a:prstGeom prst="rect">
            <a:avLst/>
          </a:prstGeom>
        </p:spPr>
      </p:pic>
    </p:spTree>
    <p:extLst>
      <p:ext uri="{BB962C8B-B14F-4D97-AF65-F5344CB8AC3E}">
        <p14:creationId xmlns:p14="http://schemas.microsoft.com/office/powerpoint/2010/main" val="1584126384"/>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82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4169A8-1848-4F93-B65D-35854B40F21B}"/>
              </a:ext>
            </a:extLst>
          </p:cNvPr>
          <p:cNvPicPr>
            <a:picLocks noChangeAspect="1"/>
          </p:cNvPicPr>
          <p:nvPr/>
        </p:nvPicPr>
        <p:blipFill>
          <a:blip r:embed="rId4"/>
          <a:stretch>
            <a:fillRect/>
          </a:stretch>
        </p:blipFill>
        <p:spPr>
          <a:xfrm>
            <a:off x="4078365" y="92106"/>
            <a:ext cx="2961628" cy="4881804"/>
          </a:xfrm>
          <a:prstGeom prst="rect">
            <a:avLst/>
          </a:prstGeom>
        </p:spPr>
      </p:pic>
      <p:sp>
        <p:nvSpPr>
          <p:cNvPr id="3" name="TextBox 2">
            <a:extLst>
              <a:ext uri="{FF2B5EF4-FFF2-40B4-BE49-F238E27FC236}">
                <a16:creationId xmlns:a16="http://schemas.microsoft.com/office/drawing/2014/main" id="{FBB98466-63F8-4FB1-BC19-B223AAFA87D5}"/>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insect</a:t>
            </a:r>
          </a:p>
        </p:txBody>
      </p:sp>
      <p:pic>
        <p:nvPicPr>
          <p:cNvPr id="5" name="Recorded Sound">
            <a:hlinkClick r:id="" action="ppaction://media"/>
            <a:extLst>
              <a:ext uri="{FF2B5EF4-FFF2-40B4-BE49-F238E27FC236}">
                <a16:creationId xmlns:a16="http://schemas.microsoft.com/office/drawing/2014/main" id="{2E9D5A61-6A60-4472-AA10-130B47BECEE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04759" y="5366617"/>
            <a:ext cx="487363" cy="487363"/>
          </a:xfrm>
          <a:prstGeom prst="rect">
            <a:avLst/>
          </a:prstGeom>
        </p:spPr>
      </p:pic>
    </p:spTree>
    <p:extLst>
      <p:ext uri="{BB962C8B-B14F-4D97-AF65-F5344CB8AC3E}">
        <p14:creationId xmlns:p14="http://schemas.microsoft.com/office/powerpoint/2010/main" val="2841301639"/>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54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8432ED-D16D-413C-900F-1AA244F2D8A6}"/>
              </a:ext>
            </a:extLst>
          </p:cNvPr>
          <p:cNvPicPr>
            <a:picLocks noChangeAspect="1"/>
          </p:cNvPicPr>
          <p:nvPr/>
        </p:nvPicPr>
        <p:blipFill>
          <a:blip r:embed="rId4"/>
          <a:stretch>
            <a:fillRect/>
          </a:stretch>
        </p:blipFill>
        <p:spPr>
          <a:xfrm>
            <a:off x="3331900" y="222080"/>
            <a:ext cx="4778015" cy="4607372"/>
          </a:xfrm>
          <a:prstGeom prst="rect">
            <a:avLst/>
          </a:prstGeom>
        </p:spPr>
      </p:pic>
      <p:sp>
        <p:nvSpPr>
          <p:cNvPr id="3" name="TextBox 2">
            <a:extLst>
              <a:ext uri="{FF2B5EF4-FFF2-40B4-BE49-F238E27FC236}">
                <a16:creationId xmlns:a16="http://schemas.microsoft.com/office/drawing/2014/main" id="{4F7B9518-C078-404E-97D7-1D3B4E6F5EAB}"/>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net</a:t>
            </a:r>
          </a:p>
        </p:txBody>
      </p:sp>
      <p:pic>
        <p:nvPicPr>
          <p:cNvPr id="5" name="Recorded Sound">
            <a:hlinkClick r:id="" action="ppaction://media"/>
            <a:extLst>
              <a:ext uri="{FF2B5EF4-FFF2-40B4-BE49-F238E27FC236}">
                <a16:creationId xmlns:a16="http://schemas.microsoft.com/office/drawing/2014/main" id="{1615E6A1-08BA-41ED-B941-930DC65D27E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80472" y="5723538"/>
            <a:ext cx="487363" cy="487363"/>
          </a:xfrm>
          <a:prstGeom prst="rect">
            <a:avLst/>
          </a:prstGeom>
        </p:spPr>
      </p:pic>
    </p:spTree>
    <p:extLst>
      <p:ext uri="{BB962C8B-B14F-4D97-AF65-F5344CB8AC3E}">
        <p14:creationId xmlns:p14="http://schemas.microsoft.com/office/powerpoint/2010/main" val="3839703413"/>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50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9418ECF-4D72-4388-A4B5-2B1EAED5D2F7}"/>
              </a:ext>
            </a:extLst>
          </p:cNvPr>
          <p:cNvPicPr>
            <a:picLocks noChangeAspect="1"/>
          </p:cNvPicPr>
          <p:nvPr/>
        </p:nvPicPr>
        <p:blipFill>
          <a:blip r:embed="rId4"/>
          <a:stretch>
            <a:fillRect/>
          </a:stretch>
        </p:blipFill>
        <p:spPr>
          <a:xfrm>
            <a:off x="3516389" y="75830"/>
            <a:ext cx="4153918" cy="4895073"/>
          </a:xfrm>
          <a:prstGeom prst="rect">
            <a:avLst/>
          </a:prstGeom>
        </p:spPr>
      </p:pic>
      <p:sp>
        <p:nvSpPr>
          <p:cNvPr id="3" name="TextBox 2">
            <a:extLst>
              <a:ext uri="{FF2B5EF4-FFF2-40B4-BE49-F238E27FC236}">
                <a16:creationId xmlns:a16="http://schemas.microsoft.com/office/drawing/2014/main" id="{8077BE75-CCE6-4238-A85A-E0804492B224}"/>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pirate</a:t>
            </a:r>
          </a:p>
        </p:txBody>
      </p:sp>
      <p:pic>
        <p:nvPicPr>
          <p:cNvPr id="5" name="Recorded Sound">
            <a:hlinkClick r:id="" action="ppaction://media"/>
            <a:extLst>
              <a:ext uri="{FF2B5EF4-FFF2-40B4-BE49-F238E27FC236}">
                <a16:creationId xmlns:a16="http://schemas.microsoft.com/office/drawing/2014/main" id="{173763E3-7C0F-4B60-AD5B-FE542F4AB20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73941" y="5413225"/>
            <a:ext cx="487363" cy="487363"/>
          </a:xfrm>
          <a:prstGeom prst="rect">
            <a:avLst/>
          </a:prstGeom>
        </p:spPr>
      </p:pic>
    </p:spTree>
    <p:extLst>
      <p:ext uri="{BB962C8B-B14F-4D97-AF65-F5344CB8AC3E}">
        <p14:creationId xmlns:p14="http://schemas.microsoft.com/office/powerpoint/2010/main" val="1655248844"/>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33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95D9F3-8758-4406-A7EF-293A90799ED2}"/>
              </a:ext>
            </a:extLst>
          </p:cNvPr>
          <p:cNvPicPr>
            <a:picLocks noChangeAspect="1"/>
          </p:cNvPicPr>
          <p:nvPr/>
        </p:nvPicPr>
        <p:blipFill>
          <a:blip r:embed="rId4"/>
          <a:stretch>
            <a:fillRect/>
          </a:stretch>
        </p:blipFill>
        <p:spPr>
          <a:xfrm>
            <a:off x="3853695" y="204464"/>
            <a:ext cx="3683448" cy="4861149"/>
          </a:xfrm>
          <a:prstGeom prst="rect">
            <a:avLst/>
          </a:prstGeom>
        </p:spPr>
      </p:pic>
      <p:sp>
        <p:nvSpPr>
          <p:cNvPr id="3" name="TextBox 2">
            <a:extLst>
              <a:ext uri="{FF2B5EF4-FFF2-40B4-BE49-F238E27FC236}">
                <a16:creationId xmlns:a16="http://schemas.microsoft.com/office/drawing/2014/main" id="{7131B86F-E930-47D6-BB24-99E66BAB8C55}"/>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girl</a:t>
            </a:r>
          </a:p>
        </p:txBody>
      </p:sp>
      <p:pic>
        <p:nvPicPr>
          <p:cNvPr id="4" name="Recorded Sound">
            <a:hlinkClick r:id="" action="ppaction://media"/>
            <a:extLst>
              <a:ext uri="{FF2B5EF4-FFF2-40B4-BE49-F238E27FC236}">
                <a16:creationId xmlns:a16="http://schemas.microsoft.com/office/drawing/2014/main" id="{9B58F75B-EA7D-4D73-8CFC-E3E1B364BE2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98228" y="5395469"/>
            <a:ext cx="487363" cy="487363"/>
          </a:xfrm>
          <a:prstGeom prst="rect">
            <a:avLst/>
          </a:prstGeom>
        </p:spPr>
      </p:pic>
    </p:spTree>
    <p:extLst>
      <p:ext uri="{BB962C8B-B14F-4D97-AF65-F5344CB8AC3E}">
        <p14:creationId xmlns:p14="http://schemas.microsoft.com/office/powerpoint/2010/main" val="4038332053"/>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4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6343D1-20D2-411B-BCE2-EBBECA3E7D3B}"/>
              </a:ext>
            </a:extLst>
          </p:cNvPr>
          <p:cNvPicPr>
            <a:picLocks noChangeAspect="1"/>
          </p:cNvPicPr>
          <p:nvPr/>
        </p:nvPicPr>
        <p:blipFill>
          <a:blip r:embed="rId4"/>
          <a:stretch>
            <a:fillRect/>
          </a:stretch>
        </p:blipFill>
        <p:spPr>
          <a:xfrm>
            <a:off x="3245018" y="183702"/>
            <a:ext cx="4834951" cy="4654627"/>
          </a:xfrm>
          <a:prstGeom prst="rect">
            <a:avLst/>
          </a:prstGeom>
        </p:spPr>
      </p:pic>
      <p:sp>
        <p:nvSpPr>
          <p:cNvPr id="3" name="TextBox 2">
            <a:extLst>
              <a:ext uri="{FF2B5EF4-FFF2-40B4-BE49-F238E27FC236}">
                <a16:creationId xmlns:a16="http://schemas.microsoft.com/office/drawing/2014/main" id="{72F28CDC-F924-4AB2-8ECE-5D36CE93FECE}"/>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orange</a:t>
            </a:r>
          </a:p>
        </p:txBody>
      </p:sp>
      <p:pic>
        <p:nvPicPr>
          <p:cNvPr id="4" name="Recorded Sound">
            <a:hlinkClick r:id="" action="ppaction://media"/>
            <a:extLst>
              <a:ext uri="{FF2B5EF4-FFF2-40B4-BE49-F238E27FC236}">
                <a16:creationId xmlns:a16="http://schemas.microsoft.com/office/drawing/2014/main" id="{5CF40E92-7E0C-4DC6-8A31-EA12A363C31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4558" y="5610298"/>
            <a:ext cx="487363" cy="487363"/>
          </a:xfrm>
          <a:prstGeom prst="rect">
            <a:avLst/>
          </a:prstGeom>
        </p:spPr>
      </p:pic>
    </p:spTree>
    <p:extLst>
      <p:ext uri="{BB962C8B-B14F-4D97-AF65-F5344CB8AC3E}">
        <p14:creationId xmlns:p14="http://schemas.microsoft.com/office/powerpoint/2010/main" val="66815295"/>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250"/>
                                        <p:tgtEl>
                                          <p:spTgt spid="2"/>
                                        </p:tgtEl>
                                      </p:cBhvr>
                                    </p:animEffect>
                                    <p:anim calcmode="lin" valueType="num">
                                      <p:cBhvr>
                                        <p:cTn id="8" dur="2250" fill="hold"/>
                                        <p:tgtEl>
                                          <p:spTgt spid="2"/>
                                        </p:tgtEl>
                                        <p:attrNameLst>
                                          <p:attrName>ppt_x</p:attrName>
                                        </p:attrNameLst>
                                      </p:cBhvr>
                                      <p:tavLst>
                                        <p:tav tm="0">
                                          <p:val>
                                            <p:strVal val="#ppt_x"/>
                                          </p:val>
                                        </p:tav>
                                        <p:tav tm="100000">
                                          <p:val>
                                            <p:strVal val="#ppt_x"/>
                                          </p:val>
                                        </p:tav>
                                      </p:tavLst>
                                    </p:anim>
                                    <p:anim calcmode="lin" valueType="num">
                                      <p:cBhvr>
                                        <p:cTn id="9" dur="22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3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1FA479-E8F5-49E6-930D-A17015AC56DD}"/>
              </a:ext>
            </a:extLst>
          </p:cNvPr>
          <p:cNvPicPr>
            <a:picLocks noChangeAspect="1"/>
          </p:cNvPicPr>
          <p:nvPr/>
        </p:nvPicPr>
        <p:blipFill>
          <a:blip r:embed="rId4"/>
          <a:stretch>
            <a:fillRect/>
          </a:stretch>
        </p:blipFill>
        <p:spPr>
          <a:xfrm>
            <a:off x="3452813" y="153371"/>
            <a:ext cx="4457192" cy="4730245"/>
          </a:xfrm>
          <a:prstGeom prst="rect">
            <a:avLst/>
          </a:prstGeom>
        </p:spPr>
      </p:pic>
      <p:sp>
        <p:nvSpPr>
          <p:cNvPr id="3" name="TextBox 2">
            <a:extLst>
              <a:ext uri="{FF2B5EF4-FFF2-40B4-BE49-F238E27FC236}">
                <a16:creationId xmlns:a16="http://schemas.microsoft.com/office/drawing/2014/main" id="{34B23B76-3D0A-452E-8466-6C97D2D15FE1}"/>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caterpillar</a:t>
            </a:r>
          </a:p>
        </p:txBody>
      </p:sp>
      <p:pic>
        <p:nvPicPr>
          <p:cNvPr id="4" name="Recorded Sound">
            <a:hlinkClick r:id="" action="ppaction://media"/>
            <a:extLst>
              <a:ext uri="{FF2B5EF4-FFF2-40B4-BE49-F238E27FC236}">
                <a16:creationId xmlns:a16="http://schemas.microsoft.com/office/drawing/2014/main" id="{96F6EC26-D087-4CFE-BD32-A601328D195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73436" y="5413225"/>
            <a:ext cx="487363" cy="487363"/>
          </a:xfrm>
          <a:prstGeom prst="rect">
            <a:avLst/>
          </a:prstGeom>
        </p:spPr>
      </p:pic>
    </p:spTree>
    <p:extLst>
      <p:ext uri="{BB962C8B-B14F-4D97-AF65-F5344CB8AC3E}">
        <p14:creationId xmlns:p14="http://schemas.microsoft.com/office/powerpoint/2010/main" val="2040706753"/>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0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E6B722-1541-48DF-9357-144263960E73}"/>
              </a:ext>
            </a:extLst>
          </p:cNvPr>
          <p:cNvPicPr>
            <a:picLocks noChangeAspect="1"/>
          </p:cNvPicPr>
          <p:nvPr/>
        </p:nvPicPr>
        <p:blipFill>
          <a:blip r:embed="rId4"/>
          <a:stretch>
            <a:fillRect/>
          </a:stretch>
        </p:blipFill>
        <p:spPr>
          <a:xfrm>
            <a:off x="3857173" y="150920"/>
            <a:ext cx="3633884" cy="4722921"/>
          </a:xfrm>
          <a:prstGeom prst="rect">
            <a:avLst/>
          </a:prstGeom>
        </p:spPr>
      </p:pic>
      <p:sp>
        <p:nvSpPr>
          <p:cNvPr id="3" name="TextBox 2">
            <a:extLst>
              <a:ext uri="{FF2B5EF4-FFF2-40B4-BE49-F238E27FC236}">
                <a16:creationId xmlns:a16="http://schemas.microsoft.com/office/drawing/2014/main" id="{A73D60AD-4167-49A3-97A5-5660874959A2}"/>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kangaroo</a:t>
            </a:r>
          </a:p>
        </p:txBody>
      </p:sp>
      <p:pic>
        <p:nvPicPr>
          <p:cNvPr id="4" name="Recorded Sound">
            <a:hlinkClick r:id="" action="ppaction://media"/>
            <a:extLst>
              <a:ext uri="{FF2B5EF4-FFF2-40B4-BE49-F238E27FC236}">
                <a16:creationId xmlns:a16="http://schemas.microsoft.com/office/drawing/2014/main" id="{E4546A8F-3C98-40E1-908D-0BB05646E4B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29048" y="5395469"/>
            <a:ext cx="487363" cy="487363"/>
          </a:xfrm>
          <a:prstGeom prst="rect">
            <a:avLst/>
          </a:prstGeom>
        </p:spPr>
      </p:pic>
    </p:spTree>
    <p:extLst>
      <p:ext uri="{BB962C8B-B14F-4D97-AF65-F5344CB8AC3E}">
        <p14:creationId xmlns:p14="http://schemas.microsoft.com/office/powerpoint/2010/main" val="1259275738"/>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2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14EC45-0484-4178-905B-897D14841A2B}"/>
              </a:ext>
            </a:extLst>
          </p:cNvPr>
          <p:cNvPicPr>
            <a:picLocks noChangeAspect="1"/>
          </p:cNvPicPr>
          <p:nvPr/>
        </p:nvPicPr>
        <p:blipFill>
          <a:blip r:embed="rId4"/>
          <a:stretch>
            <a:fillRect/>
          </a:stretch>
        </p:blipFill>
        <p:spPr>
          <a:xfrm>
            <a:off x="3407176" y="147315"/>
            <a:ext cx="4863943" cy="4815304"/>
          </a:xfrm>
          <a:prstGeom prst="rect">
            <a:avLst/>
          </a:prstGeom>
        </p:spPr>
      </p:pic>
      <p:sp>
        <p:nvSpPr>
          <p:cNvPr id="3" name="TextBox 2">
            <a:extLst>
              <a:ext uri="{FF2B5EF4-FFF2-40B4-BE49-F238E27FC236}">
                <a16:creationId xmlns:a16="http://schemas.microsoft.com/office/drawing/2014/main" id="{1CA09E79-027C-4909-9B69-10C3E124C299}"/>
              </a:ext>
            </a:extLst>
          </p:cNvPr>
          <p:cNvSpPr txBox="1"/>
          <p:nvPr/>
        </p:nvSpPr>
        <p:spPr>
          <a:xfrm>
            <a:off x="1864310" y="506915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umbrella </a:t>
            </a:r>
          </a:p>
        </p:txBody>
      </p:sp>
      <p:pic>
        <p:nvPicPr>
          <p:cNvPr id="4" name="Recorded Sound">
            <a:hlinkClick r:id="" action="ppaction://media"/>
            <a:extLst>
              <a:ext uri="{FF2B5EF4-FFF2-40B4-BE49-F238E27FC236}">
                <a16:creationId xmlns:a16="http://schemas.microsoft.com/office/drawing/2014/main" id="{C0FC14EC-6244-4BD0-8EFB-84BD018F18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00068" y="5315570"/>
            <a:ext cx="487363" cy="487363"/>
          </a:xfrm>
          <a:prstGeom prst="rect">
            <a:avLst/>
          </a:prstGeom>
        </p:spPr>
      </p:pic>
    </p:spTree>
    <p:extLst>
      <p:ext uri="{BB962C8B-B14F-4D97-AF65-F5344CB8AC3E}">
        <p14:creationId xmlns:p14="http://schemas.microsoft.com/office/powerpoint/2010/main" val="4285288712"/>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0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EB0D664-BAD2-4F59-AD6E-04F6F8C1C682}"/>
              </a:ext>
            </a:extLst>
          </p:cNvPr>
          <p:cNvPicPr>
            <a:picLocks noChangeAspect="1"/>
          </p:cNvPicPr>
          <p:nvPr/>
        </p:nvPicPr>
        <p:blipFill>
          <a:blip r:embed="rId4"/>
          <a:stretch>
            <a:fillRect/>
          </a:stretch>
        </p:blipFill>
        <p:spPr>
          <a:xfrm>
            <a:off x="3564477" y="142043"/>
            <a:ext cx="3928277" cy="4972197"/>
          </a:xfrm>
          <a:prstGeom prst="rect">
            <a:avLst/>
          </a:prstGeom>
        </p:spPr>
      </p:pic>
      <p:sp>
        <p:nvSpPr>
          <p:cNvPr id="3" name="TextBox 2">
            <a:extLst>
              <a:ext uri="{FF2B5EF4-FFF2-40B4-BE49-F238E27FC236}">
                <a16:creationId xmlns:a16="http://schemas.microsoft.com/office/drawing/2014/main" id="{33523A5C-B4F0-426D-ABAD-28D495A654BD}"/>
              </a:ext>
            </a:extLst>
          </p:cNvPr>
          <p:cNvSpPr txBox="1"/>
          <p:nvPr/>
        </p:nvSpPr>
        <p:spPr>
          <a:xfrm>
            <a:off x="1529224" y="511424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boot </a:t>
            </a:r>
          </a:p>
        </p:txBody>
      </p:sp>
      <p:pic>
        <p:nvPicPr>
          <p:cNvPr id="4" name="Recorded Sound">
            <a:hlinkClick r:id="" action="ppaction://media"/>
            <a:extLst>
              <a:ext uri="{FF2B5EF4-FFF2-40B4-BE49-F238E27FC236}">
                <a16:creationId xmlns:a16="http://schemas.microsoft.com/office/drawing/2014/main" id="{51E2A97B-A2FE-4D47-9588-EC34A3717B7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24860" y="5411707"/>
            <a:ext cx="487363" cy="487363"/>
          </a:xfrm>
          <a:prstGeom prst="rect">
            <a:avLst/>
          </a:prstGeom>
        </p:spPr>
      </p:pic>
    </p:spTree>
    <p:extLst>
      <p:ext uri="{BB962C8B-B14F-4D97-AF65-F5344CB8AC3E}">
        <p14:creationId xmlns:p14="http://schemas.microsoft.com/office/powerpoint/2010/main" val="1532007902"/>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1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5656152-B62B-42A6-A6A4-6BAA886DA9EE}"/>
              </a:ext>
            </a:extLst>
          </p:cNvPr>
          <p:cNvPicPr>
            <a:picLocks noChangeAspect="1"/>
          </p:cNvPicPr>
          <p:nvPr/>
        </p:nvPicPr>
        <p:blipFill>
          <a:blip r:embed="rId4"/>
          <a:stretch>
            <a:fillRect/>
          </a:stretch>
        </p:blipFill>
        <p:spPr>
          <a:xfrm>
            <a:off x="4397358" y="124287"/>
            <a:ext cx="2569025" cy="4856085"/>
          </a:xfrm>
          <a:prstGeom prst="rect">
            <a:avLst/>
          </a:prstGeom>
        </p:spPr>
      </p:pic>
      <p:sp>
        <p:nvSpPr>
          <p:cNvPr id="3" name="TextBox 2">
            <a:extLst>
              <a:ext uri="{FF2B5EF4-FFF2-40B4-BE49-F238E27FC236}">
                <a16:creationId xmlns:a16="http://schemas.microsoft.com/office/drawing/2014/main" id="{F674A4AB-0DDB-47A9-ADA4-014BF53E113D}"/>
              </a:ext>
            </a:extLst>
          </p:cNvPr>
          <p:cNvSpPr txBox="1"/>
          <p:nvPr/>
        </p:nvSpPr>
        <p:spPr>
          <a:xfrm>
            <a:off x="1529224" y="511424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flower </a:t>
            </a:r>
          </a:p>
        </p:txBody>
      </p:sp>
      <p:pic>
        <p:nvPicPr>
          <p:cNvPr id="4" name="Recorded Sound">
            <a:hlinkClick r:id="" action="ppaction://media"/>
            <a:extLst>
              <a:ext uri="{FF2B5EF4-FFF2-40B4-BE49-F238E27FC236}">
                <a16:creationId xmlns:a16="http://schemas.microsoft.com/office/drawing/2014/main" id="{412BD0BB-0BC9-4665-B7F1-340C4AB499D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4558" y="5324043"/>
            <a:ext cx="487363" cy="487363"/>
          </a:xfrm>
          <a:prstGeom prst="rect">
            <a:avLst/>
          </a:prstGeom>
        </p:spPr>
      </p:pic>
    </p:spTree>
    <p:extLst>
      <p:ext uri="{BB962C8B-B14F-4D97-AF65-F5344CB8AC3E}">
        <p14:creationId xmlns:p14="http://schemas.microsoft.com/office/powerpoint/2010/main" val="3609729976"/>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1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DA76CA5-47D6-43B3-ADED-3ADA5314CF84}"/>
              </a:ext>
            </a:extLst>
          </p:cNvPr>
          <p:cNvPicPr>
            <a:picLocks noChangeAspect="1"/>
          </p:cNvPicPr>
          <p:nvPr/>
        </p:nvPicPr>
        <p:blipFill>
          <a:blip r:embed="rId4"/>
          <a:stretch>
            <a:fillRect/>
          </a:stretch>
        </p:blipFill>
        <p:spPr>
          <a:xfrm>
            <a:off x="3411800" y="95018"/>
            <a:ext cx="4533900" cy="4714875"/>
          </a:xfrm>
          <a:prstGeom prst="rect">
            <a:avLst/>
          </a:prstGeom>
        </p:spPr>
      </p:pic>
      <p:sp>
        <p:nvSpPr>
          <p:cNvPr id="3" name="TextBox 2">
            <a:extLst>
              <a:ext uri="{FF2B5EF4-FFF2-40B4-BE49-F238E27FC236}">
                <a16:creationId xmlns:a16="http://schemas.microsoft.com/office/drawing/2014/main" id="{C7A018FB-F1F4-453D-822C-287E36D4B067}"/>
              </a:ext>
            </a:extLst>
          </p:cNvPr>
          <p:cNvSpPr txBox="1"/>
          <p:nvPr/>
        </p:nvSpPr>
        <p:spPr>
          <a:xfrm>
            <a:off x="1529224" y="511424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egg </a:t>
            </a:r>
          </a:p>
        </p:txBody>
      </p:sp>
      <p:pic>
        <p:nvPicPr>
          <p:cNvPr id="4" name="Recorded Sound">
            <a:hlinkClick r:id="" action="ppaction://media"/>
            <a:extLst>
              <a:ext uri="{FF2B5EF4-FFF2-40B4-BE49-F238E27FC236}">
                <a16:creationId xmlns:a16="http://schemas.microsoft.com/office/drawing/2014/main" id="{14D942F6-04A9-4A73-80DF-8261AD053DF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46803" y="5655388"/>
            <a:ext cx="487363" cy="487363"/>
          </a:xfrm>
          <a:prstGeom prst="rect">
            <a:avLst/>
          </a:prstGeom>
        </p:spPr>
      </p:pic>
    </p:spTree>
    <p:extLst>
      <p:ext uri="{BB962C8B-B14F-4D97-AF65-F5344CB8AC3E}">
        <p14:creationId xmlns:p14="http://schemas.microsoft.com/office/powerpoint/2010/main" val="2756025512"/>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53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F362DA5-1605-4A9B-BC1B-8CDBDF58FFB0}"/>
              </a:ext>
            </a:extLst>
          </p:cNvPr>
          <p:cNvPicPr>
            <a:picLocks noChangeAspect="1"/>
          </p:cNvPicPr>
          <p:nvPr/>
        </p:nvPicPr>
        <p:blipFill>
          <a:blip r:embed="rId4"/>
          <a:stretch>
            <a:fillRect/>
          </a:stretch>
        </p:blipFill>
        <p:spPr>
          <a:xfrm>
            <a:off x="4011967" y="83320"/>
            <a:ext cx="3265024" cy="5154505"/>
          </a:xfrm>
          <a:prstGeom prst="rect">
            <a:avLst/>
          </a:prstGeom>
        </p:spPr>
      </p:pic>
      <p:sp>
        <p:nvSpPr>
          <p:cNvPr id="3" name="TextBox 2">
            <a:extLst>
              <a:ext uri="{FF2B5EF4-FFF2-40B4-BE49-F238E27FC236}">
                <a16:creationId xmlns:a16="http://schemas.microsoft.com/office/drawing/2014/main" id="{F1A2DB98-4D46-46A7-995E-5B9EB858BC27}"/>
              </a:ext>
            </a:extLst>
          </p:cNvPr>
          <p:cNvSpPr txBox="1"/>
          <p:nvPr/>
        </p:nvSpPr>
        <p:spPr>
          <a:xfrm>
            <a:off x="1529224" y="511424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leg </a:t>
            </a:r>
          </a:p>
        </p:txBody>
      </p:sp>
      <p:pic>
        <p:nvPicPr>
          <p:cNvPr id="4" name="Recorded Sound">
            <a:hlinkClick r:id="" action="ppaction://media"/>
            <a:extLst>
              <a:ext uri="{FF2B5EF4-FFF2-40B4-BE49-F238E27FC236}">
                <a16:creationId xmlns:a16="http://schemas.microsoft.com/office/drawing/2014/main" id="{D62B8450-A491-40C1-9C4D-775449299D9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66904" y="5537108"/>
            <a:ext cx="487363" cy="487363"/>
          </a:xfrm>
          <a:prstGeom prst="rect">
            <a:avLst/>
          </a:prstGeom>
        </p:spPr>
      </p:pic>
    </p:spTree>
    <p:extLst>
      <p:ext uri="{BB962C8B-B14F-4D97-AF65-F5344CB8AC3E}">
        <p14:creationId xmlns:p14="http://schemas.microsoft.com/office/powerpoint/2010/main" val="1570029673"/>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43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67A2C13-89BB-4C88-99E9-EC609C8A1076}"/>
              </a:ext>
            </a:extLst>
          </p:cNvPr>
          <p:cNvPicPr>
            <a:picLocks noChangeAspect="1"/>
          </p:cNvPicPr>
          <p:nvPr/>
        </p:nvPicPr>
        <p:blipFill>
          <a:blip r:embed="rId4"/>
          <a:stretch>
            <a:fillRect/>
          </a:stretch>
        </p:blipFill>
        <p:spPr>
          <a:xfrm>
            <a:off x="3563183" y="72269"/>
            <a:ext cx="3868053" cy="5201067"/>
          </a:xfrm>
          <a:prstGeom prst="rect">
            <a:avLst/>
          </a:prstGeom>
        </p:spPr>
      </p:pic>
      <p:sp>
        <p:nvSpPr>
          <p:cNvPr id="3" name="TextBox 2">
            <a:extLst>
              <a:ext uri="{FF2B5EF4-FFF2-40B4-BE49-F238E27FC236}">
                <a16:creationId xmlns:a16="http://schemas.microsoft.com/office/drawing/2014/main" id="{C646D786-0F06-4B7B-AF4D-910150E40E3E}"/>
              </a:ext>
            </a:extLst>
          </p:cNvPr>
          <p:cNvSpPr txBox="1"/>
          <p:nvPr/>
        </p:nvSpPr>
        <p:spPr>
          <a:xfrm>
            <a:off x="1529224" y="511424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horse </a:t>
            </a:r>
          </a:p>
        </p:txBody>
      </p:sp>
      <p:pic>
        <p:nvPicPr>
          <p:cNvPr id="4" name="Recorded Sound">
            <a:hlinkClick r:id="" action="ppaction://media"/>
            <a:extLst>
              <a:ext uri="{FF2B5EF4-FFF2-40B4-BE49-F238E27FC236}">
                <a16:creationId xmlns:a16="http://schemas.microsoft.com/office/drawing/2014/main" id="{D80EE993-1A52-48E0-882C-1B12A48412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24861" y="5519352"/>
            <a:ext cx="487363" cy="487363"/>
          </a:xfrm>
          <a:prstGeom prst="rect">
            <a:avLst/>
          </a:prstGeom>
        </p:spPr>
      </p:pic>
    </p:spTree>
    <p:extLst>
      <p:ext uri="{BB962C8B-B14F-4D97-AF65-F5344CB8AC3E}">
        <p14:creationId xmlns:p14="http://schemas.microsoft.com/office/powerpoint/2010/main" val="3179260554"/>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7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7429BB-CC6C-4057-8E98-FEE9DFC8DB96}"/>
              </a:ext>
            </a:extLst>
          </p:cNvPr>
          <p:cNvPicPr>
            <a:picLocks noChangeAspect="1"/>
          </p:cNvPicPr>
          <p:nvPr/>
        </p:nvPicPr>
        <p:blipFill>
          <a:blip r:embed="rId4"/>
          <a:stretch>
            <a:fillRect/>
          </a:stretch>
        </p:blipFill>
        <p:spPr>
          <a:xfrm>
            <a:off x="3636608" y="121837"/>
            <a:ext cx="4149108" cy="5238050"/>
          </a:xfrm>
          <a:prstGeom prst="rect">
            <a:avLst/>
          </a:prstGeom>
        </p:spPr>
      </p:pic>
      <p:sp>
        <p:nvSpPr>
          <p:cNvPr id="3" name="TextBox 2">
            <a:extLst>
              <a:ext uri="{FF2B5EF4-FFF2-40B4-BE49-F238E27FC236}">
                <a16:creationId xmlns:a16="http://schemas.microsoft.com/office/drawing/2014/main" id="{26CE75A6-6FEE-44DC-9C08-732079036BAA}"/>
              </a:ext>
            </a:extLst>
          </p:cNvPr>
          <p:cNvSpPr txBox="1"/>
          <p:nvPr/>
        </p:nvSpPr>
        <p:spPr>
          <a:xfrm>
            <a:off x="1529224" y="5114240"/>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robot </a:t>
            </a:r>
          </a:p>
        </p:txBody>
      </p:sp>
      <p:pic>
        <p:nvPicPr>
          <p:cNvPr id="4" name="Recorded Sound">
            <a:hlinkClick r:id="" action="ppaction://media"/>
            <a:extLst>
              <a:ext uri="{FF2B5EF4-FFF2-40B4-BE49-F238E27FC236}">
                <a16:creationId xmlns:a16="http://schemas.microsoft.com/office/drawing/2014/main" id="{F8DE3D32-59E7-4B52-885D-3A0FAEDB978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26702" y="5519352"/>
            <a:ext cx="487363" cy="487363"/>
          </a:xfrm>
          <a:prstGeom prst="rect">
            <a:avLst/>
          </a:prstGeom>
        </p:spPr>
      </p:pic>
    </p:spTree>
    <p:extLst>
      <p:ext uri="{BB962C8B-B14F-4D97-AF65-F5344CB8AC3E}">
        <p14:creationId xmlns:p14="http://schemas.microsoft.com/office/powerpoint/2010/main" val="2801322432"/>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5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8CC6FB5-7C03-4F31-B2F2-5C8CF54F1C07}"/>
              </a:ext>
            </a:extLst>
          </p:cNvPr>
          <p:cNvGrpSpPr/>
          <p:nvPr/>
        </p:nvGrpSpPr>
        <p:grpSpPr>
          <a:xfrm>
            <a:off x="4566081" y="80592"/>
            <a:ext cx="2619375" cy="5400675"/>
            <a:chOff x="4227019" y="98347"/>
            <a:chExt cx="2619375" cy="5400675"/>
          </a:xfrm>
        </p:grpSpPr>
        <p:pic>
          <p:nvPicPr>
            <p:cNvPr id="6" name="Picture 5">
              <a:extLst>
                <a:ext uri="{FF2B5EF4-FFF2-40B4-BE49-F238E27FC236}">
                  <a16:creationId xmlns:a16="http://schemas.microsoft.com/office/drawing/2014/main" id="{FC9E60CA-2023-44CA-AB62-97249557D1FC}"/>
                </a:ext>
              </a:extLst>
            </p:cNvPr>
            <p:cNvPicPr>
              <a:picLocks noChangeAspect="1"/>
            </p:cNvPicPr>
            <p:nvPr/>
          </p:nvPicPr>
          <p:blipFill>
            <a:blip r:embed="rId4"/>
            <a:stretch>
              <a:fillRect/>
            </a:stretch>
          </p:blipFill>
          <p:spPr>
            <a:xfrm>
              <a:off x="4227019" y="98347"/>
              <a:ext cx="2619375" cy="5400675"/>
            </a:xfrm>
            <a:prstGeom prst="rect">
              <a:avLst/>
            </a:prstGeom>
          </p:spPr>
        </p:pic>
        <p:sp>
          <p:nvSpPr>
            <p:cNvPr id="7" name="Rectangle 6">
              <a:extLst>
                <a:ext uri="{FF2B5EF4-FFF2-40B4-BE49-F238E27FC236}">
                  <a16:creationId xmlns:a16="http://schemas.microsoft.com/office/drawing/2014/main" id="{E173A063-D791-42D3-80DE-CEDDA87E084F}"/>
                </a:ext>
              </a:extLst>
            </p:cNvPr>
            <p:cNvSpPr/>
            <p:nvPr/>
          </p:nvSpPr>
          <p:spPr>
            <a:xfrm>
              <a:off x="6285390" y="3213716"/>
              <a:ext cx="561004" cy="2050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95000"/>
                  </a:schemeClr>
                </a:solidFill>
              </a:endParaRPr>
            </a:p>
          </p:txBody>
        </p:sp>
        <p:sp>
          <p:nvSpPr>
            <p:cNvPr id="8" name="Rectangle 7">
              <a:extLst>
                <a:ext uri="{FF2B5EF4-FFF2-40B4-BE49-F238E27FC236}">
                  <a16:creationId xmlns:a16="http://schemas.microsoft.com/office/drawing/2014/main" id="{F4456B4A-92B8-45E7-8DDA-E974135AA9EE}"/>
                </a:ext>
              </a:extLst>
            </p:cNvPr>
            <p:cNvSpPr/>
            <p:nvPr/>
          </p:nvSpPr>
          <p:spPr>
            <a:xfrm>
              <a:off x="6019060" y="4625266"/>
              <a:ext cx="266330" cy="559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2" name="TextBox 11">
            <a:extLst>
              <a:ext uri="{FF2B5EF4-FFF2-40B4-BE49-F238E27FC236}">
                <a16:creationId xmlns:a16="http://schemas.microsoft.com/office/drawing/2014/main" id="{56BF78E3-3A32-482D-8250-78764CB30FC5}"/>
              </a:ext>
            </a:extLst>
          </p:cNvPr>
          <p:cNvSpPr txBox="1"/>
          <p:nvPr/>
        </p:nvSpPr>
        <p:spPr>
          <a:xfrm>
            <a:off x="1834488" y="5261014"/>
            <a:ext cx="7998781" cy="1569660"/>
          </a:xfrm>
          <a:prstGeom prst="rect">
            <a:avLst/>
          </a:prstGeom>
          <a:noFill/>
        </p:spPr>
        <p:txBody>
          <a:bodyPr wrap="square" rtlCol="0">
            <a:spAutoFit/>
          </a:bodyPr>
          <a:lstStyle/>
          <a:p>
            <a:pPr algn="ctr"/>
            <a:r>
              <a:rPr lang="en-GB" sz="8800" b="1" dirty="0">
                <a:latin typeface="Letter-join Print Plus 1" panose="02000805000000020003" pitchFamily="50" charset="0"/>
              </a:rPr>
              <a:t>Jack-in-a-box</a:t>
            </a:r>
            <a:r>
              <a:rPr lang="en-GB" sz="9600" b="1" dirty="0">
                <a:latin typeface="Letter-join Print Plus 1" panose="02000805000000020003" pitchFamily="50" charset="0"/>
              </a:rPr>
              <a:t> </a:t>
            </a:r>
          </a:p>
        </p:txBody>
      </p:sp>
      <p:pic>
        <p:nvPicPr>
          <p:cNvPr id="13" name="Recorded Sound">
            <a:hlinkClick r:id="" action="ppaction://media"/>
            <a:extLst>
              <a:ext uri="{FF2B5EF4-FFF2-40B4-BE49-F238E27FC236}">
                <a16:creationId xmlns:a16="http://schemas.microsoft.com/office/drawing/2014/main" id="{45B9D739-41D6-4853-A33D-4833A2C8D8A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97723" y="4887157"/>
            <a:ext cx="487363" cy="487363"/>
          </a:xfrm>
          <a:prstGeom prst="rect">
            <a:avLst/>
          </a:prstGeom>
        </p:spPr>
      </p:pic>
    </p:spTree>
    <p:extLst>
      <p:ext uri="{BB962C8B-B14F-4D97-AF65-F5344CB8AC3E}">
        <p14:creationId xmlns:p14="http://schemas.microsoft.com/office/powerpoint/2010/main" val="29573688"/>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anim calcmode="lin" valueType="num">
                                      <p:cBhvr>
                                        <p:cTn id="8" dur="1500" fill="hold"/>
                                        <p:tgtEl>
                                          <p:spTgt spid="9"/>
                                        </p:tgtEl>
                                        <p:attrNameLst>
                                          <p:attrName>ppt_x</p:attrName>
                                        </p:attrNameLst>
                                      </p:cBhvr>
                                      <p:tavLst>
                                        <p:tav tm="0">
                                          <p:val>
                                            <p:strVal val="#ppt_x"/>
                                          </p:val>
                                        </p:tav>
                                        <p:tav tm="100000">
                                          <p:val>
                                            <p:strVal val="#ppt_x"/>
                                          </p:val>
                                        </p:tav>
                                      </p:tavLst>
                                    </p:anim>
                                    <p:anim calcmode="lin" valueType="num">
                                      <p:cBhvr>
                                        <p:cTn id="9" dur="1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362"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13"/>
                </p:tgtEl>
              </p:cMediaNode>
            </p:audio>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B63163-1FC2-440C-935D-FDD2842BAA40}"/>
              </a:ext>
            </a:extLst>
          </p:cNvPr>
          <p:cNvPicPr>
            <a:picLocks noChangeAspect="1"/>
          </p:cNvPicPr>
          <p:nvPr/>
        </p:nvPicPr>
        <p:blipFill>
          <a:blip r:embed="rId4"/>
          <a:stretch>
            <a:fillRect/>
          </a:stretch>
        </p:blipFill>
        <p:spPr>
          <a:xfrm>
            <a:off x="3096828" y="152862"/>
            <a:ext cx="4884198" cy="4578936"/>
          </a:xfrm>
          <a:prstGeom prst="rect">
            <a:avLst/>
          </a:prstGeom>
        </p:spPr>
      </p:pic>
      <p:sp>
        <p:nvSpPr>
          <p:cNvPr id="3" name="TextBox 2">
            <a:extLst>
              <a:ext uri="{FF2B5EF4-FFF2-40B4-BE49-F238E27FC236}">
                <a16:creationId xmlns:a16="http://schemas.microsoft.com/office/drawing/2014/main" id="{B99EF55D-9E17-4F3A-8592-7E60DC1DBEF0}"/>
              </a:ext>
            </a:extLst>
          </p:cNvPr>
          <p:cNvSpPr txBox="1"/>
          <p:nvPr/>
        </p:nvSpPr>
        <p:spPr>
          <a:xfrm>
            <a:off x="1539536" y="5016585"/>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vulture</a:t>
            </a:r>
          </a:p>
        </p:txBody>
      </p:sp>
      <p:pic>
        <p:nvPicPr>
          <p:cNvPr id="4" name="Recorded Sound">
            <a:hlinkClick r:id="" action="ppaction://media"/>
            <a:extLst>
              <a:ext uri="{FF2B5EF4-FFF2-40B4-BE49-F238E27FC236}">
                <a16:creationId xmlns:a16="http://schemas.microsoft.com/office/drawing/2014/main" id="{C8CB55E5-8EF5-494D-8076-61047752DF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0371" y="5679150"/>
            <a:ext cx="487363" cy="487363"/>
          </a:xfrm>
          <a:prstGeom prst="rect">
            <a:avLst/>
          </a:prstGeom>
        </p:spPr>
      </p:pic>
    </p:spTree>
    <p:extLst>
      <p:ext uri="{BB962C8B-B14F-4D97-AF65-F5344CB8AC3E}">
        <p14:creationId xmlns:p14="http://schemas.microsoft.com/office/powerpoint/2010/main" val="3506745876"/>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2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307DDCC-04B4-45C8-BB5D-5F760B49FF95}"/>
              </a:ext>
            </a:extLst>
          </p:cNvPr>
          <p:cNvPicPr>
            <a:picLocks noChangeAspect="1"/>
          </p:cNvPicPr>
          <p:nvPr/>
        </p:nvPicPr>
        <p:blipFill>
          <a:blip r:embed="rId4"/>
          <a:stretch>
            <a:fillRect/>
          </a:stretch>
        </p:blipFill>
        <p:spPr>
          <a:xfrm>
            <a:off x="3823685" y="105561"/>
            <a:ext cx="4059685" cy="5212164"/>
          </a:xfrm>
          <a:prstGeom prst="rect">
            <a:avLst/>
          </a:prstGeom>
        </p:spPr>
      </p:pic>
      <p:sp>
        <p:nvSpPr>
          <p:cNvPr id="3" name="TextBox 2">
            <a:extLst>
              <a:ext uri="{FF2B5EF4-FFF2-40B4-BE49-F238E27FC236}">
                <a16:creationId xmlns:a16="http://schemas.microsoft.com/office/drawing/2014/main" id="{7A74D773-88AE-4D4F-853E-D582C6DAA319}"/>
              </a:ext>
            </a:extLst>
          </p:cNvPr>
          <p:cNvSpPr txBox="1"/>
          <p:nvPr/>
        </p:nvSpPr>
        <p:spPr>
          <a:xfrm>
            <a:off x="1854136" y="5182779"/>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yak</a:t>
            </a:r>
          </a:p>
        </p:txBody>
      </p:sp>
      <p:pic>
        <p:nvPicPr>
          <p:cNvPr id="4" name="Recorded Sound">
            <a:hlinkClick r:id="" action="ppaction://media"/>
            <a:extLst>
              <a:ext uri="{FF2B5EF4-FFF2-40B4-BE49-F238E27FC236}">
                <a16:creationId xmlns:a16="http://schemas.microsoft.com/office/drawing/2014/main" id="{73DF9555-8817-4694-8FAD-B751A4CDCB8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17824" y="5517976"/>
            <a:ext cx="487363" cy="487363"/>
          </a:xfrm>
          <a:prstGeom prst="rect">
            <a:avLst/>
          </a:prstGeom>
        </p:spPr>
      </p:pic>
    </p:spTree>
    <p:extLst>
      <p:ext uri="{BB962C8B-B14F-4D97-AF65-F5344CB8AC3E}">
        <p14:creationId xmlns:p14="http://schemas.microsoft.com/office/powerpoint/2010/main" val="2718309117"/>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80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63EA1C-2B05-4EEF-9BDC-CC31BFA5E519}"/>
              </a:ext>
            </a:extLst>
          </p:cNvPr>
          <p:cNvPicPr>
            <a:picLocks noChangeAspect="1"/>
          </p:cNvPicPr>
          <p:nvPr/>
        </p:nvPicPr>
        <p:blipFill>
          <a:blip r:embed="rId4"/>
          <a:stretch>
            <a:fillRect/>
          </a:stretch>
        </p:blipFill>
        <p:spPr>
          <a:xfrm>
            <a:off x="2856760" y="241175"/>
            <a:ext cx="5798967" cy="4320799"/>
          </a:xfrm>
          <a:prstGeom prst="rect">
            <a:avLst/>
          </a:prstGeom>
        </p:spPr>
      </p:pic>
      <p:sp>
        <p:nvSpPr>
          <p:cNvPr id="3" name="TextBox 2">
            <a:extLst>
              <a:ext uri="{FF2B5EF4-FFF2-40B4-BE49-F238E27FC236}">
                <a16:creationId xmlns:a16="http://schemas.microsoft.com/office/drawing/2014/main" id="{2EF452DC-2128-423F-817A-59F4F1190C5C}"/>
              </a:ext>
            </a:extLst>
          </p:cNvPr>
          <p:cNvSpPr txBox="1"/>
          <p:nvPr/>
        </p:nvSpPr>
        <p:spPr>
          <a:xfrm>
            <a:off x="1827503" y="4872061"/>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worm</a:t>
            </a:r>
          </a:p>
        </p:txBody>
      </p:sp>
      <p:pic>
        <p:nvPicPr>
          <p:cNvPr id="4" name="Recorded Sound">
            <a:hlinkClick r:id="" action="ppaction://media"/>
            <a:extLst>
              <a:ext uri="{FF2B5EF4-FFF2-40B4-BE49-F238E27FC236}">
                <a16:creationId xmlns:a16="http://schemas.microsoft.com/office/drawing/2014/main" id="{0C84F7AC-AF32-4252-9600-9311C12CCDD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13637" y="5413209"/>
            <a:ext cx="487363" cy="487363"/>
          </a:xfrm>
          <a:prstGeom prst="rect">
            <a:avLst/>
          </a:prstGeom>
        </p:spPr>
      </p:pic>
    </p:spTree>
    <p:extLst>
      <p:ext uri="{BB962C8B-B14F-4D97-AF65-F5344CB8AC3E}">
        <p14:creationId xmlns:p14="http://schemas.microsoft.com/office/powerpoint/2010/main" val="3819957022"/>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53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A13A50-86E4-4F75-AAE3-8D320E344338}"/>
              </a:ext>
            </a:extLst>
          </p:cNvPr>
          <p:cNvPicPr>
            <a:picLocks noChangeAspect="1"/>
          </p:cNvPicPr>
          <p:nvPr/>
        </p:nvPicPr>
        <p:blipFill>
          <a:blip r:embed="rId4"/>
          <a:stretch>
            <a:fillRect/>
          </a:stretch>
        </p:blipFill>
        <p:spPr>
          <a:xfrm>
            <a:off x="3634989" y="145926"/>
            <a:ext cx="4105275" cy="4914900"/>
          </a:xfrm>
          <a:prstGeom prst="rect">
            <a:avLst/>
          </a:prstGeom>
        </p:spPr>
      </p:pic>
      <p:sp>
        <p:nvSpPr>
          <p:cNvPr id="3" name="TextBox 2">
            <a:extLst>
              <a:ext uri="{FF2B5EF4-FFF2-40B4-BE49-F238E27FC236}">
                <a16:creationId xmlns:a16="http://schemas.microsoft.com/office/drawing/2014/main" id="{0959785E-8836-47EB-A798-E1C686A03018}"/>
              </a:ext>
            </a:extLst>
          </p:cNvPr>
          <p:cNvSpPr txBox="1"/>
          <p:nvPr/>
        </p:nvSpPr>
        <p:spPr>
          <a:xfrm>
            <a:off x="1827503" y="4872061"/>
            <a:ext cx="7998781" cy="1569660"/>
          </a:xfrm>
          <a:prstGeom prst="rect">
            <a:avLst/>
          </a:prstGeom>
          <a:noFill/>
        </p:spPr>
        <p:txBody>
          <a:bodyPr wrap="square" rtlCol="0">
            <a:spAutoFit/>
          </a:bodyPr>
          <a:lstStyle/>
          <a:p>
            <a:pPr algn="ctr"/>
            <a:r>
              <a:rPr lang="en-GB" sz="9600" b="1" dirty="0">
                <a:latin typeface="Letter-join Print Plus 1" panose="02000805000000020003" pitchFamily="50" charset="0"/>
              </a:rPr>
              <a:t>zip</a:t>
            </a:r>
          </a:p>
        </p:txBody>
      </p:sp>
      <p:pic>
        <p:nvPicPr>
          <p:cNvPr id="4" name="Recorded Sound">
            <a:hlinkClick r:id="" action="ppaction://media"/>
            <a:extLst>
              <a:ext uri="{FF2B5EF4-FFF2-40B4-BE49-F238E27FC236}">
                <a16:creationId xmlns:a16="http://schemas.microsoft.com/office/drawing/2014/main" id="{F0DB3761-7F88-48D1-BFD3-2CA7FEE993D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5579" y="5413209"/>
            <a:ext cx="487363" cy="487363"/>
          </a:xfrm>
          <a:prstGeom prst="rect">
            <a:avLst/>
          </a:prstGeom>
        </p:spPr>
      </p:pic>
    </p:spTree>
    <p:extLst>
      <p:ext uri="{BB962C8B-B14F-4D97-AF65-F5344CB8AC3E}">
        <p14:creationId xmlns:p14="http://schemas.microsoft.com/office/powerpoint/2010/main" val="3869924381"/>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436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29B065-F73A-4493-B26A-F2B40E9A1870}"/>
              </a:ext>
            </a:extLst>
          </p:cNvPr>
          <p:cNvPicPr>
            <a:picLocks noChangeAspect="1"/>
          </p:cNvPicPr>
          <p:nvPr/>
        </p:nvPicPr>
        <p:blipFill>
          <a:blip r:embed="rId4"/>
          <a:stretch>
            <a:fillRect/>
          </a:stretch>
        </p:blipFill>
        <p:spPr>
          <a:xfrm>
            <a:off x="3153053" y="201736"/>
            <a:ext cx="4996648" cy="4861322"/>
          </a:xfrm>
          <a:prstGeom prst="rect">
            <a:avLst/>
          </a:prstGeom>
        </p:spPr>
      </p:pic>
      <p:sp>
        <p:nvSpPr>
          <p:cNvPr id="3" name="TextBox 2">
            <a:extLst>
              <a:ext uri="{FF2B5EF4-FFF2-40B4-BE49-F238E27FC236}">
                <a16:creationId xmlns:a16="http://schemas.microsoft.com/office/drawing/2014/main" id="{F842E862-1100-45D7-8076-757173C0DC71}"/>
              </a:ext>
            </a:extLst>
          </p:cNvPr>
          <p:cNvSpPr txBox="1"/>
          <p:nvPr/>
        </p:nvSpPr>
        <p:spPr>
          <a:xfrm>
            <a:off x="1827503" y="4872061"/>
            <a:ext cx="7998781" cy="1569660"/>
          </a:xfrm>
          <a:prstGeom prst="rect">
            <a:avLst/>
          </a:prstGeom>
          <a:noFill/>
        </p:spPr>
        <p:txBody>
          <a:bodyPr wrap="square" rtlCol="0">
            <a:spAutoFit/>
          </a:bodyPr>
          <a:lstStyle/>
          <a:p>
            <a:pPr algn="ctr"/>
            <a:r>
              <a:rPr lang="en-GB" sz="9600" b="1" dirty="0" err="1">
                <a:latin typeface="Letter-join Print Plus 1" panose="02000805000000020003" pitchFamily="50" charset="0"/>
              </a:rPr>
              <a:t>eXercise</a:t>
            </a:r>
            <a:endParaRPr lang="en-GB" sz="9600" b="1" dirty="0">
              <a:latin typeface="Letter-join Print Plus 1" panose="02000805000000020003" pitchFamily="50" charset="0"/>
            </a:endParaRPr>
          </a:p>
        </p:txBody>
      </p:sp>
      <p:pic>
        <p:nvPicPr>
          <p:cNvPr id="4" name="Recorded Sound">
            <a:hlinkClick r:id="" action="ppaction://media"/>
            <a:extLst>
              <a:ext uri="{FF2B5EF4-FFF2-40B4-BE49-F238E27FC236}">
                <a16:creationId xmlns:a16="http://schemas.microsoft.com/office/drawing/2014/main" id="{D5FFF0FC-A399-4B4E-93A8-9BEA2CA1CD8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29047" y="5656891"/>
            <a:ext cx="487363" cy="487363"/>
          </a:xfrm>
          <a:prstGeom prst="rect">
            <a:avLst/>
          </a:prstGeom>
        </p:spPr>
      </p:pic>
    </p:spTree>
    <p:extLst>
      <p:ext uri="{BB962C8B-B14F-4D97-AF65-F5344CB8AC3E}">
        <p14:creationId xmlns:p14="http://schemas.microsoft.com/office/powerpoint/2010/main" val="2862009148"/>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633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115</Words>
  <Application>Microsoft Office PowerPoint</Application>
  <PresentationFormat>Widescreen</PresentationFormat>
  <Paragraphs>29</Paragraphs>
  <Slides>26</Slides>
  <Notes>0</Notes>
  <HiddenSlides>0</HiddenSlides>
  <MMClips>25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Letter-join Print Plus 1</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Andrews</dc:creator>
  <cp:lastModifiedBy>L Andrews</cp:lastModifiedBy>
  <cp:revision>9</cp:revision>
  <dcterms:created xsi:type="dcterms:W3CDTF">2022-08-11T16:02:59Z</dcterms:created>
  <dcterms:modified xsi:type="dcterms:W3CDTF">2022-08-11T17:09:19Z</dcterms:modified>
</cp:coreProperties>
</file>