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144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DA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1973" y="4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969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874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305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640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013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07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379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13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459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865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7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FE070-50E1-4B9F-A754-BFA07452A16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47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16632" y="107504"/>
            <a:ext cx="6552728" cy="8856984"/>
          </a:xfrm>
          <a:prstGeom prst="rect">
            <a:avLst/>
          </a:prstGeom>
          <a:ln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08" y="791580"/>
            <a:ext cx="5670630" cy="748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18208" y="569495"/>
            <a:ext cx="5472608" cy="81608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1" t="4193" r="11669" b="7357"/>
          <a:stretch/>
        </p:blipFill>
        <p:spPr bwMode="auto">
          <a:xfrm>
            <a:off x="692697" y="712448"/>
            <a:ext cx="421402" cy="58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320088" y="555328"/>
            <a:ext cx="4586513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winkl Light" panose="02000000000000000000" pitchFamily="2" charset="0"/>
              </a:rPr>
              <a:t>Y2 Maple Class Autumn 2 Overview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1017" y="862364"/>
            <a:ext cx="5267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inkl Light" panose="02000000000000000000" pitchFamily="2" charset="0"/>
              </a:rPr>
              <a:t>Hello parents and carers, this half term your child will be learning about…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9590110"/>
              </p:ext>
            </p:extLst>
          </p:nvPr>
        </p:nvGraphicFramePr>
        <p:xfrm>
          <a:off x="739874" y="5033203"/>
          <a:ext cx="5499918" cy="2723735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220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9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9933">
                <a:tc>
                  <a:txBody>
                    <a:bodyPr/>
                    <a:lstStyle/>
                    <a:p>
                      <a:r>
                        <a:rPr lang="en-GB" sz="1000" b="1" dirty="0"/>
                        <a:t>Subject</a:t>
                      </a:r>
                      <a:endParaRPr lang="en-GB" sz="1000" b="1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Focus</a:t>
                      </a:r>
                      <a:endParaRPr lang="en-GB" sz="1000" b="1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History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Magnificent Monarchs (of the UK, in particular</a:t>
                      </a:r>
                      <a:r>
                        <a:rPr lang="en-GB" sz="1000" b="0" baseline="0" dirty="0">
                          <a:latin typeface="Twinkl Light" panose="02000000000000000000" pitchFamily="2" charset="0"/>
                        </a:rPr>
                        <a:t> Queen Victoria, King Edward VIII and Queen Elizabeth II)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3558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Habitats (including microhabitats)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437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DT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Structures – Baby Bear’s Chair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Invasion games </a:t>
                      </a:r>
                      <a:r>
                        <a:rPr lang="en-GB" sz="1000" b="0" baseline="0" dirty="0">
                          <a:latin typeface="Twinkl Light" panose="02000000000000000000" pitchFamily="2" charset="0"/>
                        </a:rPr>
                        <a:t>&amp; Gymnastics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Computing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baseline="0" dirty="0">
                          <a:latin typeface="Twinkl Light" panose="02000000000000000000" pitchFamily="2" charset="0"/>
                        </a:rPr>
                        <a:t>IT skills - Word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9964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u="none" dirty="0">
                          <a:latin typeface="Twinkl Light" panose="02000000000000000000" pitchFamily="2" charset="0"/>
                        </a:rPr>
                        <a:t>Special</a:t>
                      </a:r>
                      <a:r>
                        <a:rPr lang="en-GB" sz="1000" b="0" u="none" baseline="0" dirty="0">
                          <a:latin typeface="Twinkl Light" panose="02000000000000000000" pitchFamily="2" charset="0"/>
                        </a:rPr>
                        <a:t> Books: </a:t>
                      </a:r>
                      <a:r>
                        <a:rPr lang="en-GB" sz="1000" b="0" baseline="0" dirty="0">
                          <a:latin typeface="Twinkl Light" panose="02000000000000000000" pitchFamily="2" charset="0"/>
                        </a:rPr>
                        <a:t>Christianity &amp; Judaism (Bible &amp; Torah)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99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Music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Orchestral Music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13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PSHE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Relationships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6567055"/>
                  </a:ext>
                </a:extLst>
              </a:tr>
            </a:tbl>
          </a:graphicData>
        </a:graphic>
      </p:graphicFrame>
      <p:sp>
        <p:nvSpPr>
          <p:cNvPr id="14" name="Rounded Rectangle 13"/>
          <p:cNvSpPr/>
          <p:nvPr/>
        </p:nvSpPr>
        <p:spPr>
          <a:xfrm>
            <a:off x="788920" y="4440662"/>
            <a:ext cx="5398119" cy="504118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winkl ExtraBold" panose="02000000000000000000" pitchFamily="2" charset="0"/>
              </a:rPr>
              <a:t>In our foundation subjects, we are learning about…</a:t>
            </a:r>
          </a:p>
        </p:txBody>
      </p:sp>
      <p:sp>
        <p:nvSpPr>
          <p:cNvPr id="20" name="Rounded Rectangle 13">
            <a:extLst>
              <a:ext uri="{FF2B5EF4-FFF2-40B4-BE49-F238E27FC236}">
                <a16:creationId xmlns:a16="http://schemas.microsoft.com/office/drawing/2014/main" id="{E176FD24-515C-45B0-9F0C-BB0815D77BC0}"/>
              </a:ext>
            </a:extLst>
          </p:cNvPr>
          <p:cNvSpPr/>
          <p:nvPr/>
        </p:nvSpPr>
        <p:spPr>
          <a:xfrm>
            <a:off x="723731" y="1456368"/>
            <a:ext cx="5398119" cy="504118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winkl ExtraBold" panose="02000000000000000000" pitchFamily="2" charset="0"/>
              </a:rPr>
              <a:t>In our core subjects, we are learning about…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C59A0EBE-0E0D-4D5E-A2DC-BF4AC7BA49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9410308"/>
              </p:ext>
            </p:extLst>
          </p:nvPr>
        </p:nvGraphicFramePr>
        <p:xfrm>
          <a:off x="788920" y="2142262"/>
          <a:ext cx="5499918" cy="211187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220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9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9933">
                <a:tc>
                  <a:txBody>
                    <a:bodyPr/>
                    <a:lstStyle/>
                    <a:p>
                      <a:r>
                        <a:rPr lang="en-GB" sz="1000" b="1" dirty="0"/>
                        <a:t>Subject</a:t>
                      </a:r>
                      <a:endParaRPr lang="en-GB" sz="1000" b="1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Focus</a:t>
                      </a:r>
                      <a:endParaRPr lang="en-GB" sz="1000" b="1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</a:rPr>
                        <a:t>English</a:t>
                      </a:r>
                      <a:endParaRPr lang="en-GB" sz="1000" b="1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During our literacy lessons this half term we will be creating our own:</a:t>
                      </a:r>
                    </a:p>
                    <a:p>
                      <a:endParaRPr lang="en-GB" sz="1000" b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Story ( based on the book – The Queen’s Hat)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Non- Chronological Report ( all about habitats)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Recount/Diary (Trip to RSPB Old Moor)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4207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</a:rPr>
                        <a:t>Maths</a:t>
                      </a:r>
                      <a:endParaRPr lang="en-GB" sz="1000" b="1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During our numeracy lessons this half term we will cover:</a:t>
                      </a:r>
                    </a:p>
                    <a:p>
                      <a:endParaRPr lang="en-GB" sz="1000" b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Addition and Subtraction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Shape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3558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</a:rPr>
                        <a:t>Science</a:t>
                      </a:r>
                      <a:endParaRPr lang="en-GB" sz="1000" b="1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Living Thing and their Habitats(biology)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3593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16632" y="107504"/>
            <a:ext cx="6552728" cy="8856984"/>
          </a:xfrm>
          <a:prstGeom prst="rect">
            <a:avLst/>
          </a:prstGeom>
          <a:ln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08" y="791580"/>
            <a:ext cx="5670630" cy="748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18208" y="569495"/>
            <a:ext cx="5472608" cy="81608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1" t="4193" r="11669" b="7357"/>
          <a:stretch/>
        </p:blipFill>
        <p:spPr bwMode="auto">
          <a:xfrm>
            <a:off x="692697" y="712448"/>
            <a:ext cx="421402" cy="58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252760" y="555328"/>
            <a:ext cx="4721164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winkl Light" panose="02000000000000000000" pitchFamily="2" charset="0"/>
              </a:rPr>
              <a:t>Y2 Maple Class Autumn 2 Homework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1017" y="862364"/>
            <a:ext cx="5267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inkl Light" panose="02000000000000000000" pitchFamily="2" charset="0"/>
              </a:rPr>
              <a:t>Hello parents and carers, this half term your child will be learning about…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618208" y="1385584"/>
          <a:ext cx="5499918" cy="28404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0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9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993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Twinkl Light" panose="02000000000000000000" pitchFamily="2" charset="0"/>
                        </a:rPr>
                        <a:t>Subject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Twinkl Light" panose="02000000000000000000" pitchFamily="2" charset="0"/>
                        </a:rPr>
                        <a:t>Focus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History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Magnificent Monarchs (of the UK, in particular</a:t>
                      </a:r>
                      <a:r>
                        <a:rPr lang="en-GB" sz="1000" b="0" baseline="0" dirty="0">
                          <a:latin typeface="Twinkl Light" panose="02000000000000000000" pitchFamily="2" charset="0"/>
                        </a:rPr>
                        <a:t> Queen Victoria, King Edward VIII and Queen Elizabeth II)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Habitats (including microhabitats)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3558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DT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Structures – Baby Bear’s Chair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437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Invasion games </a:t>
                      </a:r>
                      <a:r>
                        <a:rPr lang="en-GB" sz="1000" b="0" baseline="0" dirty="0">
                          <a:latin typeface="Twinkl Light" panose="02000000000000000000" pitchFamily="2" charset="0"/>
                        </a:rPr>
                        <a:t>&amp; Gymnastics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Computing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baseline="0" dirty="0">
                          <a:latin typeface="Twinkl Light" panose="02000000000000000000" pitchFamily="2" charset="0"/>
                        </a:rPr>
                        <a:t>IT skills - Word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u="none" dirty="0">
                          <a:latin typeface="Twinkl Light" panose="02000000000000000000" pitchFamily="2" charset="0"/>
                        </a:rPr>
                        <a:t>Special</a:t>
                      </a:r>
                      <a:r>
                        <a:rPr lang="en-GB" sz="1000" b="0" u="none" baseline="0" dirty="0">
                          <a:latin typeface="Twinkl Light" panose="02000000000000000000" pitchFamily="2" charset="0"/>
                        </a:rPr>
                        <a:t> Books: </a:t>
                      </a:r>
                      <a:r>
                        <a:rPr lang="en-GB" sz="1000" b="0" baseline="0" dirty="0">
                          <a:latin typeface="Twinkl Light" panose="02000000000000000000" pitchFamily="2" charset="0"/>
                        </a:rPr>
                        <a:t>Christianity &amp; Judaism (Bible &amp; Torah)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99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Music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Orchestral Music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99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PSHE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Relationships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0" name="Cloud Callout 9"/>
          <p:cNvSpPr/>
          <p:nvPr/>
        </p:nvSpPr>
        <p:spPr>
          <a:xfrm>
            <a:off x="3747713" y="6278126"/>
            <a:ext cx="2921647" cy="2110298"/>
          </a:xfrm>
          <a:prstGeom prst="cloudCallout">
            <a:avLst>
              <a:gd name="adj1" fmla="val -38653"/>
              <a:gd name="adj2" fmla="val -5505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1963699" y="5724128"/>
            <a:ext cx="3049477" cy="648072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963699" y="5724128"/>
            <a:ext cx="2930609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winkl Light" panose="02000000000000000000" pitchFamily="2" charset="0"/>
              </a:rPr>
              <a:t>Homework Ideas</a:t>
            </a:r>
          </a:p>
        </p:txBody>
      </p:sp>
      <p:sp>
        <p:nvSpPr>
          <p:cNvPr id="17" name="Cloud Callout 16"/>
          <p:cNvSpPr/>
          <p:nvPr/>
        </p:nvSpPr>
        <p:spPr>
          <a:xfrm rot="20851932" flipH="1">
            <a:off x="1181267" y="4260594"/>
            <a:ext cx="4614339" cy="1476978"/>
          </a:xfrm>
          <a:prstGeom prst="cloud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loud Callout 18"/>
          <p:cNvSpPr/>
          <p:nvPr/>
        </p:nvSpPr>
        <p:spPr>
          <a:xfrm flipH="1" flipV="1">
            <a:off x="302407" y="6278125"/>
            <a:ext cx="3342616" cy="1942281"/>
          </a:xfrm>
          <a:prstGeom prst="cloudCallout">
            <a:avLst>
              <a:gd name="adj1" fmla="val -35970"/>
              <a:gd name="adj2" fmla="val 4195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2708920" y="4283968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Twinkl Light" panose="02000000000000000000" pitchFamily="2" charset="0"/>
              </a:rPr>
              <a:t>History</a:t>
            </a:r>
          </a:p>
          <a:p>
            <a:r>
              <a:rPr lang="en-GB" sz="1200" dirty="0">
                <a:latin typeface="Twinkl Light" panose="02000000000000000000" pitchFamily="2" charset="0"/>
              </a:rPr>
              <a:t>     Research one of our key monarchs,      	create a fact file, poster 	or even a painting.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81564" y="6665156"/>
            <a:ext cx="26832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Twinkl Light" panose="02000000000000000000" pitchFamily="2" charset="0"/>
              </a:rPr>
              <a:t>     </a:t>
            </a:r>
            <a:r>
              <a:rPr lang="en-GB" sz="1200" b="1" u="sng" dirty="0">
                <a:latin typeface="Twinkl Light" panose="02000000000000000000" pitchFamily="2" charset="0"/>
              </a:rPr>
              <a:t> DT</a:t>
            </a:r>
          </a:p>
          <a:p>
            <a:pPr algn="ctr"/>
            <a:endParaRPr lang="en-GB" sz="1200" b="1" u="sng" dirty="0">
              <a:latin typeface="Twinkl Light" panose="02000000000000000000" pitchFamily="2" charset="0"/>
            </a:endParaRPr>
          </a:p>
          <a:p>
            <a:pPr algn="ctr"/>
            <a:endParaRPr lang="en-GB" sz="1200" b="1" u="sng" dirty="0">
              <a:latin typeface="Twinkl Light" panose="02000000000000000000" pitchFamily="2" charset="0"/>
            </a:endParaRPr>
          </a:p>
          <a:p>
            <a:pPr algn="ctr"/>
            <a:endParaRPr lang="en-GB" sz="1200" b="1" u="sng" dirty="0">
              <a:latin typeface="Twinkl Light" panose="02000000000000000000" pitchFamily="2" charset="0"/>
            </a:endParaRPr>
          </a:p>
          <a:p>
            <a:pPr algn="ctr"/>
            <a:endParaRPr lang="en-GB" sz="1200" b="1" u="sng" dirty="0">
              <a:latin typeface="Twinkl Light" panose="02000000000000000000" pitchFamily="2" charset="0"/>
            </a:endParaRPr>
          </a:p>
          <a:p>
            <a:r>
              <a:rPr lang="en-GB" sz="1200" dirty="0">
                <a:latin typeface="Twinkl Light" panose="02000000000000000000" pitchFamily="2" charset="0"/>
              </a:rPr>
              <a:t>    Try to build a structure of your own. Test out materials first for       	stability.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65132" y="6383389"/>
            <a:ext cx="31482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Twinkl Light" panose="02000000000000000000" pitchFamily="2" charset="0"/>
              </a:rPr>
              <a:t>Science</a:t>
            </a:r>
          </a:p>
          <a:p>
            <a:pPr algn="ctr"/>
            <a:endParaRPr lang="en-GB" sz="1200" b="1" u="sng" dirty="0">
              <a:latin typeface="Twinkl Light" panose="02000000000000000000" pitchFamily="2" charset="0"/>
            </a:endParaRPr>
          </a:p>
          <a:p>
            <a:pPr algn="ctr"/>
            <a:r>
              <a:rPr lang="en-GB" sz="1200" dirty="0">
                <a:latin typeface="Twinkl Light" panose="02000000000000000000" pitchFamily="2" charset="0"/>
              </a:rPr>
              <a:t>  Make a model of a habitat and explain how certain animals are suited to it</a:t>
            </a:r>
          </a:p>
          <a:p>
            <a:pPr algn="ctr"/>
            <a:endParaRPr lang="en-GB" sz="1200" b="1" u="sng" dirty="0">
              <a:latin typeface="Twinkl Light" panose="02000000000000000000" pitchFamily="2" charset="0"/>
            </a:endParaRPr>
          </a:p>
          <a:p>
            <a:endParaRPr lang="en-GB" sz="1200" dirty="0">
              <a:latin typeface="Twinkl Light" panose="02000000000000000000" pitchFamily="2" charset="0"/>
            </a:endParaRPr>
          </a:p>
        </p:txBody>
      </p:sp>
      <p:pic>
        <p:nvPicPr>
          <p:cNvPr id="9" name="Picture 2" descr="How to Create a Habitat for a School Project | Habitats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42" y="7333275"/>
            <a:ext cx="1182376" cy="7882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8205" y="7203756"/>
            <a:ext cx="776351" cy="10166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176" y="6440252"/>
            <a:ext cx="792088" cy="10866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800" y="4546600"/>
            <a:ext cx="881517" cy="11881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047" y="4760820"/>
            <a:ext cx="852114" cy="9633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22927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1005</TotalTime>
  <Words>318</Words>
  <Application>Microsoft Office PowerPoint</Application>
  <PresentationFormat>On-screen Show (4:3)</PresentationFormat>
  <Paragraphs>69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Twinkl ExtraBold</vt:lpstr>
      <vt:lpstr>Twinkl Light</vt:lpstr>
      <vt:lpstr>Office Theme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S.Leach</dc:creator>
  <cp:lastModifiedBy>Stef Leach</cp:lastModifiedBy>
  <cp:revision>17</cp:revision>
  <cp:lastPrinted>2022-10-21T06:47:01Z</cp:lastPrinted>
  <dcterms:created xsi:type="dcterms:W3CDTF">2022-08-31T19:45:46Z</dcterms:created>
  <dcterms:modified xsi:type="dcterms:W3CDTF">2023-02-09T16:33:23Z</dcterms:modified>
</cp:coreProperties>
</file>