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A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1810" y="-1037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6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1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79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6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FE070-50E1-4B9F-A754-BFA07452A164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77159" y="36683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04059" y="555328"/>
            <a:ext cx="4618572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Summer 2 Overview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899726"/>
              </p:ext>
            </p:extLst>
          </p:nvPr>
        </p:nvGraphicFramePr>
        <p:xfrm>
          <a:off x="703564" y="5497415"/>
          <a:ext cx="5499918" cy="2633503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2203">
                <a:tc>
                  <a:txBody>
                    <a:bodyPr/>
                    <a:lstStyle/>
                    <a:p>
                      <a:r>
                        <a:rPr lang="en-GB" sz="1000" b="1" dirty="0"/>
                        <a:t>Subject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Focus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723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Geography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Farm to Fork ( comparing farming within the UK with farming in Egypt)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171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DT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A Balanced Diet – Making a healthy wrap!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1342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PE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Striking </a:t>
                      </a:r>
                      <a:r>
                        <a:rPr lang="en-GB" sz="1000" b="0"/>
                        <a:t>&amp; Fielding and </a:t>
                      </a:r>
                      <a:r>
                        <a:rPr lang="en-GB" sz="1000" b="0" dirty="0"/>
                        <a:t>Team Building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723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Computing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baseline="0" dirty="0"/>
                        <a:t>2 Animate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751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RE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u="none" dirty="0"/>
                        <a:t>How do I and other feel about the universe around us?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3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Music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 Myths &amp; Legends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2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PSHE &amp; RSHE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Growing &amp; Changing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723731" y="4904857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foundation subjects, we are learning about…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E176FD24-515C-45B0-9F0C-BB0815D77BC0}"/>
              </a:ext>
            </a:extLst>
          </p:cNvPr>
          <p:cNvSpPr/>
          <p:nvPr/>
        </p:nvSpPr>
        <p:spPr>
          <a:xfrm>
            <a:off x="723731" y="1456368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core subjects, we are learning about…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59A0EBE-0E0D-4D5E-A2DC-BF4AC7BA4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941949"/>
              </p:ext>
            </p:extLst>
          </p:nvPr>
        </p:nvGraphicFramePr>
        <p:xfrm>
          <a:off x="745785" y="2140481"/>
          <a:ext cx="5499918" cy="241667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/>
                        <a:t>Subject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Focus</a:t>
                      </a:r>
                      <a:endParaRPr lang="en-GB" sz="1000" b="1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English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During our literacy lessons this half term we will be creating our own:</a:t>
                      </a:r>
                    </a:p>
                    <a:p>
                      <a:endParaRPr lang="en-GB" sz="100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Instructions – based on plants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Adventure story - based on the story Traction Man!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0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Maths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During our numeracy lessons this half term we will cover:</a:t>
                      </a:r>
                    </a:p>
                    <a:p>
                      <a:endParaRPr lang="en-GB" sz="1000" b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Fractions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Time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Statistics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Position &amp; Direction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</a:rPr>
                        <a:t>Science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/>
                        <a:t>Plants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59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62" y="886824"/>
            <a:ext cx="5786177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126149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36731" y="555328"/>
            <a:ext cx="4753224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Summer 2 Homework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8910" y="853129"/>
            <a:ext cx="52672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Here are a few helpful ideas for the half termly homework project. These are only here as a suggestion, please feel free to get creative and do something that’s not already mentioned!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700808" y="4562320"/>
            <a:ext cx="3049477" cy="64807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760241" y="4535996"/>
            <a:ext cx="2930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inkl Light" panose="02000000000000000000" pitchFamily="2" charset="0"/>
              </a:rPr>
              <a:t>Homework Ideas</a:t>
            </a:r>
          </a:p>
        </p:txBody>
      </p:sp>
      <p:sp>
        <p:nvSpPr>
          <p:cNvPr id="17" name="Cloud Callout 16"/>
          <p:cNvSpPr/>
          <p:nvPr/>
        </p:nvSpPr>
        <p:spPr>
          <a:xfrm rot="21330440" flipH="1">
            <a:off x="176901" y="1640843"/>
            <a:ext cx="6240830" cy="2784847"/>
          </a:xfrm>
          <a:prstGeom prst="cloudCallout">
            <a:avLst>
              <a:gd name="adj1" fmla="val -20688"/>
              <a:gd name="adj2" fmla="val 5685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Callout 18"/>
          <p:cNvSpPr/>
          <p:nvPr/>
        </p:nvSpPr>
        <p:spPr>
          <a:xfrm flipH="1" flipV="1">
            <a:off x="451251" y="6245134"/>
            <a:ext cx="5639564" cy="2016391"/>
          </a:xfrm>
          <a:prstGeom prst="cloudCallout">
            <a:avLst>
              <a:gd name="adj1" fmla="val 2335"/>
              <a:gd name="adj2" fmla="val 9052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50874" y="1766235"/>
            <a:ext cx="5572057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Geography- Farm to Fork!</a:t>
            </a: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Visit a farm and learn more about the different types of farming (take photos and post them on Class Dojo)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Twinkl Light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Create a poster about the different types of farming in the UK.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Twinkl Light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Research what farming is like in Egypt</a:t>
            </a: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3327" y="6176619"/>
            <a:ext cx="554662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DT- A Balanced Diet</a:t>
            </a: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  Design your own healthy breakfast/lunch or wrap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latin typeface="Twinkl Light" panose="02000000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Make a healthy snack and evaluate it after.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4B0425-51C9-414F-BA17-124860AC0B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41354">
            <a:off x="4251822" y="5485954"/>
            <a:ext cx="1946208" cy="12506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 descr="The Eatwell Guide - GOV.UK">
            <a:extLst>
              <a:ext uri="{FF2B5EF4-FFF2-40B4-BE49-F238E27FC236}">
                <a16:creationId xmlns:a16="http://schemas.microsoft.com/office/drawing/2014/main" id="{F570045B-EFBD-4F51-A391-38E5C9E6D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7601">
            <a:off x="624921" y="5363177"/>
            <a:ext cx="1846922" cy="13242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D295B7F-9134-4F2C-96B2-A2217F606C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0634" y="3235247"/>
            <a:ext cx="2173071" cy="10861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7511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1644</TotalTime>
  <Words>267</Words>
  <Application>Microsoft Office PowerPoint</Application>
  <PresentationFormat>On-screen Show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Twinkl ExtraBold</vt:lpstr>
      <vt:lpstr>Twinkl Light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S.Leach</dc:creator>
  <cp:lastModifiedBy>Stef Leach</cp:lastModifiedBy>
  <cp:revision>33</cp:revision>
  <cp:lastPrinted>2024-05-21T15:25:09Z</cp:lastPrinted>
  <dcterms:created xsi:type="dcterms:W3CDTF">2022-08-31T19:45:46Z</dcterms:created>
  <dcterms:modified xsi:type="dcterms:W3CDTF">2025-05-21T21:13:22Z</dcterms:modified>
</cp:coreProperties>
</file>