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144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DA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2506" y="4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969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874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305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640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013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07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379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134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459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865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7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FE070-50E1-4B9F-A754-BFA07452A164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47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16632" y="107504"/>
            <a:ext cx="6552728" cy="8856984"/>
          </a:xfrm>
          <a:prstGeom prst="rect">
            <a:avLst/>
          </a:prstGeom>
          <a:ln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08" y="791580"/>
            <a:ext cx="5670630" cy="7488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618208" y="569495"/>
            <a:ext cx="5472608" cy="81608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1" t="4193" r="11669" b="7357"/>
          <a:stretch/>
        </p:blipFill>
        <p:spPr bwMode="auto">
          <a:xfrm>
            <a:off x="692697" y="712448"/>
            <a:ext cx="421402" cy="58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439512" y="555328"/>
            <a:ext cx="4347665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winkl Light" panose="02000000000000000000" pitchFamily="2" charset="0"/>
              </a:rPr>
              <a:t>Y2 Maple Class Spring 1 Overview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71017" y="862364"/>
            <a:ext cx="5267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winkl Light" panose="02000000000000000000" pitchFamily="2" charset="0"/>
              </a:rPr>
              <a:t>Hello parents and carers, this half term your child will be learning about…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0062403"/>
              </p:ext>
            </p:extLst>
          </p:nvPr>
        </p:nvGraphicFramePr>
        <p:xfrm>
          <a:off x="739874" y="5635421"/>
          <a:ext cx="5499918" cy="24798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0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9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993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Twinkl Light" panose="02000000000000000000" pitchFamily="2" charset="0"/>
                        </a:rPr>
                        <a:t>Subject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Twinkl Light" panose="02000000000000000000" pitchFamily="2" charset="0"/>
                        </a:rPr>
                        <a:t>Focus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History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London’s Burning- The Great Fire of London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3558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Art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Paul Klee- London Landmarks ( the art of printing)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437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Sending and Receiving (Thursday) &amp; Dance (Friday)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Computing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baseline="0" dirty="0">
                          <a:latin typeface="Twinkl Light" panose="02000000000000000000" pitchFamily="2" charset="0"/>
                        </a:rPr>
                        <a:t>Computer Science - </a:t>
                      </a:r>
                      <a:r>
                        <a:rPr lang="en-GB" sz="1000" b="0" baseline="0" dirty="0" err="1">
                          <a:latin typeface="Twinkl Light" panose="02000000000000000000" pitchFamily="2" charset="0"/>
                        </a:rPr>
                        <a:t>Beebots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u="none" dirty="0">
                          <a:latin typeface="Twinkl Light" panose="02000000000000000000" pitchFamily="2" charset="0"/>
                        </a:rPr>
                        <a:t>What can be learnt from significant people of faith? Focussing on Christianity and Judaism 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99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Music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Orchestral Instruments– Kapow!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99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PSHE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Relationships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4" name="Rounded Rectangle 13"/>
          <p:cNvSpPr/>
          <p:nvPr/>
        </p:nvSpPr>
        <p:spPr>
          <a:xfrm>
            <a:off x="723731" y="4904857"/>
            <a:ext cx="5398119" cy="504118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Twinkl ExtraBold" panose="02000000000000000000" pitchFamily="2" charset="0"/>
              </a:rPr>
              <a:t>In our foundation subjects, we are learning about…</a:t>
            </a:r>
          </a:p>
        </p:txBody>
      </p:sp>
      <p:sp>
        <p:nvSpPr>
          <p:cNvPr id="20" name="Rounded Rectangle 13">
            <a:extLst>
              <a:ext uri="{FF2B5EF4-FFF2-40B4-BE49-F238E27FC236}">
                <a16:creationId xmlns:a16="http://schemas.microsoft.com/office/drawing/2014/main" id="{E176FD24-515C-45B0-9F0C-BB0815D77BC0}"/>
              </a:ext>
            </a:extLst>
          </p:cNvPr>
          <p:cNvSpPr/>
          <p:nvPr/>
        </p:nvSpPr>
        <p:spPr>
          <a:xfrm>
            <a:off x="723731" y="1456368"/>
            <a:ext cx="5398119" cy="504118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Twinkl ExtraBold" panose="02000000000000000000" pitchFamily="2" charset="0"/>
              </a:rPr>
              <a:t>In our core subjects, we are learning about…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C59A0EBE-0E0D-4D5E-A2DC-BF4AC7BA49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333066"/>
              </p:ext>
            </p:extLst>
          </p:nvPr>
        </p:nvGraphicFramePr>
        <p:xfrm>
          <a:off x="788920" y="2142262"/>
          <a:ext cx="5499918" cy="22642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0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9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993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Twinkl Light" panose="02000000000000000000" pitchFamily="2" charset="0"/>
                        </a:rPr>
                        <a:t>Subject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Twinkl Light" panose="02000000000000000000" pitchFamily="2" charset="0"/>
                        </a:rPr>
                        <a:t>Focus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>
                          <a:latin typeface="Twinkl Light" panose="02000000000000000000" pitchFamily="2" charset="0"/>
                        </a:rPr>
                        <a:t>During our </a:t>
                      </a:r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literacy lessons this half term we will be creating our own: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00" b="0" dirty="0">
                        <a:latin typeface="Twinkl Light" panose="02000000000000000000" pitchFamily="2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Story (about The Great Fire of London)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 Newspaper Report ( linked with our learning on The great Fire of London)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4207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Maths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During our numeracy lessons this half term we will cover:</a:t>
                      </a:r>
                    </a:p>
                    <a:p>
                      <a:endParaRPr lang="en-GB" sz="1000" b="0" dirty="0">
                        <a:latin typeface="Twinkl Light" panose="02000000000000000000" pitchFamily="2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Shape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Money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 Multiplications &amp; Division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3558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Everyday Materials (physics)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3593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16632" y="107504"/>
            <a:ext cx="6552728" cy="8856984"/>
          </a:xfrm>
          <a:prstGeom prst="rect">
            <a:avLst/>
          </a:prstGeom>
          <a:ln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08" y="827584"/>
            <a:ext cx="5670630" cy="7488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618208" y="569495"/>
            <a:ext cx="5472608" cy="126149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1" t="4193" r="11669" b="7357"/>
          <a:stretch/>
        </p:blipFill>
        <p:spPr bwMode="auto">
          <a:xfrm>
            <a:off x="692697" y="712448"/>
            <a:ext cx="421402" cy="58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349742" y="555328"/>
            <a:ext cx="4527201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winkl Light" panose="02000000000000000000" pitchFamily="2" charset="0"/>
              </a:rPr>
              <a:t>Y2 Maple Class Spring 1 Homework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28910" y="853129"/>
            <a:ext cx="526722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winkl Light" panose="02000000000000000000" pitchFamily="2" charset="0"/>
              </a:rPr>
              <a:t>Here are a few helpful ideas for the half termly homework project. These are only here as a suggestion, please feel free to get creative and do something that’s not already mentioned!</a:t>
            </a:r>
          </a:p>
        </p:txBody>
      </p:sp>
      <p:sp>
        <p:nvSpPr>
          <p:cNvPr id="10" name="Cloud Callout 9"/>
          <p:cNvSpPr/>
          <p:nvPr/>
        </p:nvSpPr>
        <p:spPr>
          <a:xfrm>
            <a:off x="3645023" y="5822292"/>
            <a:ext cx="3024337" cy="2566132"/>
          </a:xfrm>
          <a:prstGeom prst="cloudCallout">
            <a:avLst>
              <a:gd name="adj1" fmla="val -38653"/>
              <a:gd name="adj2" fmla="val -5505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1806233" y="4274214"/>
            <a:ext cx="3049477" cy="648072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806233" y="4274214"/>
            <a:ext cx="2930609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winkl Light" panose="02000000000000000000" pitchFamily="2" charset="0"/>
              </a:rPr>
              <a:t>Homework Ideas</a:t>
            </a:r>
          </a:p>
        </p:txBody>
      </p:sp>
      <p:sp>
        <p:nvSpPr>
          <p:cNvPr id="17" name="Cloud Callout 16"/>
          <p:cNvSpPr/>
          <p:nvPr/>
        </p:nvSpPr>
        <p:spPr>
          <a:xfrm rot="20851932" flipH="1">
            <a:off x="1466136" y="2100649"/>
            <a:ext cx="4802927" cy="1954184"/>
          </a:xfrm>
          <a:prstGeom prst="cloudCallou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loud Callout 18"/>
          <p:cNvSpPr/>
          <p:nvPr/>
        </p:nvSpPr>
        <p:spPr>
          <a:xfrm flipH="1" flipV="1">
            <a:off x="328521" y="4967313"/>
            <a:ext cx="3342616" cy="2472762"/>
          </a:xfrm>
          <a:prstGeom prst="cloudCallout">
            <a:avLst>
              <a:gd name="adj1" fmla="val -35970"/>
              <a:gd name="adj2" fmla="val 4195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2276872" y="2334530"/>
            <a:ext cx="3680877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latin typeface="Twinkl Light" panose="02000000000000000000" pitchFamily="2" charset="0"/>
              </a:rPr>
              <a:t>History- London’s Burning!</a:t>
            </a:r>
          </a:p>
          <a:p>
            <a:r>
              <a:rPr lang="en-GB" sz="1400" dirty="0">
                <a:latin typeface="Twinkl Light" panose="02000000000000000000" pitchFamily="2" charset="0"/>
              </a:rPr>
              <a:t>     Design and make a Tudor house.</a:t>
            </a:r>
          </a:p>
          <a:p>
            <a:endParaRPr lang="en-GB" sz="1400" dirty="0">
              <a:latin typeface="Twinkl Light" panose="02000000000000000000" pitchFamily="2" charset="0"/>
            </a:endParaRPr>
          </a:p>
          <a:p>
            <a:r>
              <a:rPr lang="en-GB" sz="1400" dirty="0">
                <a:latin typeface="Twinkl Light" panose="02000000000000000000" pitchFamily="2" charset="0"/>
              </a:rPr>
              <a:t>     Make Thomas </a:t>
            </a:r>
            <a:r>
              <a:rPr lang="en-GB" sz="1400" dirty="0" err="1">
                <a:latin typeface="Twinkl Light" panose="02000000000000000000" pitchFamily="2" charset="0"/>
              </a:rPr>
              <a:t>Farriner’s</a:t>
            </a:r>
            <a:r>
              <a:rPr lang="en-GB" sz="1400" dirty="0">
                <a:latin typeface="Twinkl Light" panose="02000000000000000000" pitchFamily="2" charset="0"/>
              </a:rPr>
              <a:t> bakery        where  the fire actually started in 1666.</a:t>
            </a:r>
          </a:p>
          <a:p>
            <a:endParaRPr lang="en-GB" sz="1200" dirty="0">
              <a:latin typeface="Twinkl Light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899761" y="6147488"/>
            <a:ext cx="277849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Twinkl Light" panose="02000000000000000000" pitchFamily="2" charset="0"/>
              </a:rPr>
              <a:t>     </a:t>
            </a:r>
            <a:r>
              <a:rPr lang="en-GB" sz="1400" b="1" u="sng" dirty="0">
                <a:latin typeface="Twinkl Light" panose="02000000000000000000" pitchFamily="2" charset="0"/>
              </a:rPr>
              <a:t> Art</a:t>
            </a:r>
          </a:p>
          <a:p>
            <a:pPr algn="ctr"/>
            <a:endParaRPr lang="en-GB" sz="1400" b="1" u="sng" dirty="0">
              <a:latin typeface="Twinkl Light" panose="02000000000000000000" pitchFamily="2" charset="0"/>
            </a:endParaRPr>
          </a:p>
          <a:p>
            <a:pPr algn="ctr"/>
            <a:endParaRPr lang="en-GB" sz="1400" b="1" u="sng" dirty="0">
              <a:latin typeface="Twinkl Light" panose="02000000000000000000" pitchFamily="2" charset="0"/>
            </a:endParaRPr>
          </a:p>
          <a:p>
            <a:r>
              <a:rPr lang="en-GB" sz="1400" dirty="0">
                <a:latin typeface="Twinkl Light" panose="02000000000000000000" pitchFamily="2" charset="0"/>
              </a:rPr>
              <a:t>    Take inspiration from our artist Paul Klee and create a block printing. Create repeating patterns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55539" y="5270325"/>
            <a:ext cx="31482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latin typeface="Twinkl Light" panose="02000000000000000000" pitchFamily="2" charset="0"/>
              </a:rPr>
              <a:t>Science</a:t>
            </a:r>
          </a:p>
          <a:p>
            <a:pPr algn="ctr"/>
            <a:endParaRPr lang="en-GB" sz="1400" b="1" u="sng" dirty="0">
              <a:latin typeface="Twinkl Light" panose="02000000000000000000" pitchFamily="2" charset="0"/>
            </a:endParaRPr>
          </a:p>
          <a:p>
            <a:pPr algn="ctr"/>
            <a:r>
              <a:rPr lang="en-GB" sz="1400" dirty="0">
                <a:latin typeface="Twinkl Light" panose="02000000000000000000" pitchFamily="2" charset="0"/>
              </a:rPr>
              <a:t>  Research different materials. </a:t>
            </a:r>
          </a:p>
          <a:p>
            <a:pPr algn="ctr"/>
            <a:r>
              <a:rPr lang="en-GB" sz="1400" dirty="0">
                <a:latin typeface="Twinkl Light" panose="02000000000000000000" pitchFamily="2" charset="0"/>
              </a:rPr>
              <a:t>Design your ‘dream house.’</a:t>
            </a:r>
          </a:p>
          <a:p>
            <a:pPr algn="ctr"/>
            <a:r>
              <a:rPr lang="en-GB" sz="1400" dirty="0">
                <a:latin typeface="Twinkl Light" panose="02000000000000000000" pitchFamily="2" charset="0"/>
              </a:rPr>
              <a:t>Label the materials you would need to build it. </a:t>
            </a:r>
          </a:p>
          <a:p>
            <a:pPr algn="ctr"/>
            <a:endParaRPr lang="en-GB" sz="1200" b="1" u="sng" dirty="0">
              <a:latin typeface="Twinkl Light" panose="02000000000000000000" pitchFamily="2" charset="0"/>
            </a:endParaRPr>
          </a:p>
          <a:p>
            <a:endParaRPr lang="en-GB" sz="1200" dirty="0">
              <a:latin typeface="Twinkl Light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A89D36-AB62-4CE9-B007-5E414D9840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994" y="1892534"/>
            <a:ext cx="1767878" cy="155632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0742C9E-104A-42A3-BACE-97971CD17D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3823" y="6775867"/>
            <a:ext cx="1409113" cy="14587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8B6A5FB-5A5B-4EBD-A886-35234D1DC6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29562" y="5204513"/>
            <a:ext cx="1692279" cy="13914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17511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1116</TotalTime>
  <Words>277</Words>
  <Application>Microsoft Office PowerPoint</Application>
  <PresentationFormat>On-screen Show (4:3)</PresentationFormat>
  <Paragraphs>51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Twinkl ExtraBold</vt:lpstr>
      <vt:lpstr>Twinkl Light</vt:lpstr>
      <vt:lpstr>Office Theme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S.Leach</dc:creator>
  <cp:lastModifiedBy>Stef Leach</cp:lastModifiedBy>
  <cp:revision>24</cp:revision>
  <cp:lastPrinted>2023-12-19T12:34:25Z</cp:lastPrinted>
  <dcterms:created xsi:type="dcterms:W3CDTF">2022-08-31T19:45:46Z</dcterms:created>
  <dcterms:modified xsi:type="dcterms:W3CDTF">2023-12-19T13:04:01Z</dcterms:modified>
</cp:coreProperties>
</file>